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0"/>
  </p:notesMasterIdLst>
  <p:handoutMasterIdLst>
    <p:handoutMasterId r:id="rId11"/>
  </p:handoutMasterIdLst>
  <p:sldIdLst>
    <p:sldId id="257" r:id="rId2"/>
    <p:sldId id="400" r:id="rId3"/>
    <p:sldId id="401" r:id="rId4"/>
    <p:sldId id="402" r:id="rId5"/>
    <p:sldId id="403" r:id="rId6"/>
    <p:sldId id="404" r:id="rId7"/>
    <p:sldId id="405" r:id="rId8"/>
    <p:sldId id="346" r:id="rId9"/>
  </p:sldIdLst>
  <p:sldSz cx="9144000" cy="6858000" type="screen4x3"/>
  <p:notesSz cx="7023100" cy="93091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88" autoAdjust="0"/>
    <p:restoredTop sz="99822" autoAdjust="0"/>
  </p:normalViewPr>
  <p:slideViewPr>
    <p:cSldViewPr>
      <p:cViewPr>
        <p:scale>
          <a:sx n="80" d="100"/>
          <a:sy n="80" d="100"/>
        </p:scale>
        <p:origin x="-906" y="-7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43238" cy="465138"/>
          </a:xfrm>
          <a:prstGeom prst="rect">
            <a:avLst/>
          </a:prstGeom>
        </p:spPr>
        <p:txBody>
          <a:bodyPr vert="horz" lIns="91427" tIns="45714" rIns="91427" bIns="45714" rtlCol="0"/>
          <a:lstStyle>
            <a:lvl1pPr algn="l">
              <a:defRPr sz="1200"/>
            </a:lvl1pPr>
          </a:lstStyle>
          <a:p>
            <a:endParaRPr lang="es-CL"/>
          </a:p>
        </p:txBody>
      </p:sp>
      <p:sp>
        <p:nvSpPr>
          <p:cNvPr id="3" name="2 Marcador de fecha"/>
          <p:cNvSpPr>
            <a:spLocks noGrp="1"/>
          </p:cNvSpPr>
          <p:nvPr>
            <p:ph type="dt" sz="quarter" idx="1"/>
          </p:nvPr>
        </p:nvSpPr>
        <p:spPr>
          <a:xfrm>
            <a:off x="3978275" y="0"/>
            <a:ext cx="3043238" cy="465138"/>
          </a:xfrm>
          <a:prstGeom prst="rect">
            <a:avLst/>
          </a:prstGeom>
        </p:spPr>
        <p:txBody>
          <a:bodyPr vert="horz" lIns="91427" tIns="45714" rIns="91427" bIns="45714" rtlCol="0"/>
          <a:lstStyle>
            <a:lvl1pPr algn="r">
              <a:defRPr sz="1200"/>
            </a:lvl1pPr>
          </a:lstStyle>
          <a:p>
            <a:fld id="{160FE63C-88E8-49F4-ACF6-59F30367289F}" type="datetimeFigureOut">
              <a:rPr lang="es-CL" smtClean="0"/>
              <a:t>29-01-2018</a:t>
            </a:fld>
            <a:endParaRPr lang="es-CL"/>
          </a:p>
        </p:txBody>
      </p:sp>
      <p:sp>
        <p:nvSpPr>
          <p:cNvPr id="4" name="3 Marcador de pie de página"/>
          <p:cNvSpPr>
            <a:spLocks noGrp="1"/>
          </p:cNvSpPr>
          <p:nvPr>
            <p:ph type="ftr" sz="quarter" idx="2"/>
          </p:nvPr>
        </p:nvSpPr>
        <p:spPr>
          <a:xfrm>
            <a:off x="0" y="8842375"/>
            <a:ext cx="3043238" cy="465138"/>
          </a:xfrm>
          <a:prstGeom prst="rect">
            <a:avLst/>
          </a:prstGeom>
        </p:spPr>
        <p:txBody>
          <a:bodyPr vert="horz" lIns="91427" tIns="45714" rIns="91427" bIns="45714"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3978275" y="8842375"/>
            <a:ext cx="3043238" cy="465138"/>
          </a:xfrm>
          <a:prstGeom prst="rect">
            <a:avLst/>
          </a:prstGeom>
        </p:spPr>
        <p:txBody>
          <a:bodyPr vert="horz" lIns="91427" tIns="45714" rIns="91427" bIns="45714" rtlCol="0" anchor="b"/>
          <a:lstStyle>
            <a:lvl1pPr algn="r">
              <a:defRPr sz="1200"/>
            </a:lvl1pPr>
          </a:lstStyle>
          <a:p>
            <a:fld id="{1CB4A4E8-C103-4405-A9A6-CA6804A58C91}" type="slidenum">
              <a:rPr lang="es-CL" smtClean="0"/>
              <a:t>‹Nº›</a:t>
            </a:fld>
            <a:endParaRPr lang="es-CL"/>
          </a:p>
        </p:txBody>
      </p:sp>
    </p:spTree>
    <p:extLst>
      <p:ext uri="{BB962C8B-B14F-4D97-AF65-F5344CB8AC3E}">
        <p14:creationId xmlns:p14="http://schemas.microsoft.com/office/powerpoint/2010/main" val="420756342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1"/>
            <a:ext cx="3043343" cy="465455"/>
          </a:xfrm>
          <a:prstGeom prst="rect">
            <a:avLst/>
          </a:prstGeom>
        </p:spPr>
        <p:txBody>
          <a:bodyPr vert="horz" lIns="93312" tIns="46656" rIns="93312" bIns="46656" rtlCol="0"/>
          <a:lstStyle>
            <a:lvl1pPr algn="l">
              <a:defRPr sz="1200"/>
            </a:lvl1pPr>
          </a:lstStyle>
          <a:p>
            <a:endParaRPr lang="es-CL"/>
          </a:p>
        </p:txBody>
      </p:sp>
      <p:sp>
        <p:nvSpPr>
          <p:cNvPr id="3" name="2 Marcador de fecha"/>
          <p:cNvSpPr>
            <a:spLocks noGrp="1"/>
          </p:cNvSpPr>
          <p:nvPr>
            <p:ph type="dt" idx="1"/>
          </p:nvPr>
        </p:nvSpPr>
        <p:spPr>
          <a:xfrm>
            <a:off x="3978132" y="1"/>
            <a:ext cx="3043343" cy="465455"/>
          </a:xfrm>
          <a:prstGeom prst="rect">
            <a:avLst/>
          </a:prstGeom>
        </p:spPr>
        <p:txBody>
          <a:bodyPr vert="horz" lIns="93312" tIns="46656" rIns="93312" bIns="46656" rtlCol="0"/>
          <a:lstStyle>
            <a:lvl1pPr algn="r">
              <a:defRPr sz="1200"/>
            </a:lvl1pPr>
          </a:lstStyle>
          <a:p>
            <a:fld id="{A4EFFDC3-C088-400E-B312-3F4778F3C75A}" type="datetimeFigureOut">
              <a:rPr lang="es-CL" smtClean="0"/>
              <a:t>29-01-2018</a:t>
            </a:fld>
            <a:endParaRPr lang="es-CL"/>
          </a:p>
        </p:txBody>
      </p:sp>
      <p:sp>
        <p:nvSpPr>
          <p:cNvPr id="4" name="3 Marcador de imagen de diapositiva"/>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12" tIns="46656" rIns="93312" bIns="46656" rtlCol="0" anchor="ctr"/>
          <a:lstStyle/>
          <a:p>
            <a:endParaRPr lang="es-CL"/>
          </a:p>
        </p:txBody>
      </p:sp>
      <p:sp>
        <p:nvSpPr>
          <p:cNvPr id="5" name="4 Marcador de notas"/>
          <p:cNvSpPr>
            <a:spLocks noGrp="1"/>
          </p:cNvSpPr>
          <p:nvPr>
            <p:ph type="body" sz="quarter" idx="3"/>
          </p:nvPr>
        </p:nvSpPr>
        <p:spPr>
          <a:xfrm>
            <a:off x="702310" y="4421823"/>
            <a:ext cx="5618480" cy="4189095"/>
          </a:xfrm>
          <a:prstGeom prst="rect">
            <a:avLst/>
          </a:prstGeom>
        </p:spPr>
        <p:txBody>
          <a:bodyPr vert="horz" lIns="93312" tIns="46656" rIns="93312" bIns="46656"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842030"/>
            <a:ext cx="3043343" cy="465455"/>
          </a:xfrm>
          <a:prstGeom prst="rect">
            <a:avLst/>
          </a:prstGeom>
        </p:spPr>
        <p:txBody>
          <a:bodyPr vert="horz" lIns="93312" tIns="46656" rIns="93312" bIns="46656"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978132" y="8842030"/>
            <a:ext cx="3043343" cy="465455"/>
          </a:xfrm>
          <a:prstGeom prst="rect">
            <a:avLst/>
          </a:prstGeom>
        </p:spPr>
        <p:txBody>
          <a:bodyPr vert="horz" lIns="93312" tIns="46656" rIns="93312" bIns="46656" rtlCol="0" anchor="b"/>
          <a:lstStyle>
            <a:lvl1pPr algn="r">
              <a:defRPr sz="1200"/>
            </a:lvl1pPr>
          </a:lstStyle>
          <a:p>
            <a:fld id="{8B4AF83B-17ED-4397-A7BF-1BD4139178A9}" type="slidenum">
              <a:rPr lang="es-CL" smtClean="0"/>
              <a:t>‹Nº›</a:t>
            </a:fld>
            <a:endParaRPr lang="es-CL"/>
          </a:p>
        </p:txBody>
      </p:sp>
    </p:spTree>
    <p:extLst>
      <p:ext uri="{BB962C8B-B14F-4D97-AF65-F5344CB8AC3E}">
        <p14:creationId xmlns:p14="http://schemas.microsoft.com/office/powerpoint/2010/main" val="174230297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14" name="Título 13"/>
          <p:cNvSpPr>
            <a:spLocks noGrp="1"/>
          </p:cNvSpPr>
          <p:nvPr>
            <p:ph type="title" hasCustomPrompt="1"/>
          </p:nvPr>
        </p:nvSpPr>
        <p:spPr>
          <a:xfrm>
            <a:off x="457200" y="4177002"/>
            <a:ext cx="8229600" cy="1143000"/>
          </a:xfrm>
        </p:spPr>
        <p:txBody>
          <a:bodyPr lIns="0" tIns="0" rIns="0" bIns="0" anchor="t" anchorCtr="0">
            <a:noAutofit/>
          </a:bodyPr>
          <a:lstStyle>
            <a:lvl1pPr algn="l">
              <a:lnSpc>
                <a:spcPct val="90000"/>
              </a:lnSpc>
              <a:defRPr sz="3600">
                <a:solidFill>
                  <a:schemeClr val="accent3"/>
                </a:solidFill>
                <a:latin typeface="+mj-lt"/>
                <a:cs typeface="Calibri"/>
              </a:defRPr>
            </a:lvl1pPr>
          </a:lstStyle>
          <a:p>
            <a:r>
              <a:rPr lang="es-ES_tradnl" sz="3200" b="0" i="0" dirty="0" smtClean="0">
                <a:solidFill>
                  <a:srgbClr val="007A94"/>
                </a:solidFill>
                <a:latin typeface="Trebuchet MS"/>
                <a:ea typeface="Trebuchet MS"/>
                <a:cs typeface="Trebuchet MS"/>
              </a:rPr>
              <a:t>Título de</a:t>
            </a:r>
            <a:br>
              <a:rPr lang="es-ES_tradnl" sz="3200" b="0" i="0" dirty="0" smtClean="0">
                <a:solidFill>
                  <a:srgbClr val="007A94"/>
                </a:solidFill>
                <a:latin typeface="Trebuchet MS"/>
                <a:ea typeface="Trebuchet MS"/>
                <a:cs typeface="Trebuchet MS"/>
              </a:rPr>
            </a:br>
            <a:r>
              <a:rPr lang="es-ES_tradnl" sz="3200" b="0" i="0" dirty="0" smtClean="0">
                <a:solidFill>
                  <a:srgbClr val="007A94"/>
                </a:solidFill>
                <a:latin typeface="Trebuchet MS"/>
                <a:ea typeface="Trebuchet MS"/>
                <a:cs typeface="Trebuchet MS"/>
              </a:rPr>
              <a:t>Presentación</a:t>
            </a:r>
          </a:p>
        </p:txBody>
      </p:sp>
      <p:sp>
        <p:nvSpPr>
          <p:cNvPr id="22" name="Marcador de texto 21"/>
          <p:cNvSpPr>
            <a:spLocks noGrp="1"/>
          </p:cNvSpPr>
          <p:nvPr>
            <p:ph type="body" sz="quarter" idx="10" hasCustomPrompt="1"/>
          </p:nvPr>
        </p:nvSpPr>
        <p:spPr>
          <a:xfrm>
            <a:off x="457200" y="5725057"/>
            <a:ext cx="3814763" cy="212400"/>
          </a:xfrm>
        </p:spPr>
        <p:txBody>
          <a:bodyPr lIns="0" tIns="0" rIns="0" bIns="0" anchor="ctr" anchorCtr="0">
            <a:noAutofit/>
          </a:bodyPr>
          <a:lstStyle>
            <a:lvl1pPr marL="0" indent="0" rtl="0">
              <a:spcBef>
                <a:spcPts val="0"/>
              </a:spcBef>
              <a:buNone/>
              <a:defRPr sz="1800">
                <a:solidFill>
                  <a:schemeClr val="accent5"/>
                </a:solidFill>
                <a:latin typeface="+mj-lt"/>
                <a:cs typeface="Calibri"/>
              </a:defRPr>
            </a:lvl1pPr>
            <a:lvl2pPr>
              <a:defRPr sz="1400">
                <a:solidFill>
                  <a:schemeClr val="accent5">
                    <a:lumMod val="75000"/>
                  </a:schemeClr>
                </a:solidFill>
              </a:defRPr>
            </a:lvl2pPr>
            <a:lvl3pPr>
              <a:defRPr sz="1400">
                <a:solidFill>
                  <a:schemeClr val="accent5">
                    <a:lumMod val="75000"/>
                  </a:schemeClr>
                </a:solidFill>
              </a:defRPr>
            </a:lvl3pPr>
            <a:lvl4pPr>
              <a:defRPr sz="1400">
                <a:solidFill>
                  <a:schemeClr val="accent5">
                    <a:lumMod val="75000"/>
                  </a:schemeClr>
                </a:solidFill>
              </a:defRPr>
            </a:lvl4pPr>
            <a:lvl5pPr>
              <a:defRPr sz="1400">
                <a:solidFill>
                  <a:schemeClr val="accent5">
                    <a:lumMod val="75000"/>
                  </a:schemeClr>
                </a:solidFill>
              </a:defRPr>
            </a:lvl5pPr>
          </a:lstStyle>
          <a:p>
            <a:pPr rtl="0"/>
            <a:r>
              <a:rPr lang="es-ES_tradnl" sz="1400" b="0" i="0" u="none" strike="noStrike" kern="1200" baseline="0" dirty="0" smtClean="0">
                <a:solidFill>
                  <a:srgbClr val="8D8C8D"/>
                </a:solidFill>
                <a:latin typeface="Trebuchet MS"/>
              </a:rPr>
              <a:t>Nombre de Presentador</a:t>
            </a:r>
          </a:p>
        </p:txBody>
      </p:sp>
      <p:sp>
        <p:nvSpPr>
          <p:cNvPr id="25" name="Marcador de texto 21"/>
          <p:cNvSpPr>
            <a:spLocks noGrp="1"/>
          </p:cNvSpPr>
          <p:nvPr>
            <p:ph type="body" sz="quarter" idx="11" hasCustomPrompt="1"/>
          </p:nvPr>
        </p:nvSpPr>
        <p:spPr>
          <a:xfrm>
            <a:off x="457200" y="5958947"/>
            <a:ext cx="3814763" cy="212400"/>
          </a:xfrm>
        </p:spPr>
        <p:txBody>
          <a:bodyPr lIns="0" tIns="0" rIns="0" bIns="0" anchor="ctr" anchorCtr="0">
            <a:noAutofit/>
          </a:bodyPr>
          <a:lstStyle>
            <a:lvl1pPr marL="0" indent="0" rtl="0">
              <a:buNone/>
              <a:defRPr sz="1800" cap="all">
                <a:solidFill>
                  <a:schemeClr val="accent5"/>
                </a:solidFill>
                <a:latin typeface="+mj-lt"/>
                <a:cs typeface="Calibri"/>
              </a:defRPr>
            </a:lvl1pPr>
            <a:lvl2pPr>
              <a:defRPr sz="1400">
                <a:solidFill>
                  <a:schemeClr val="accent5">
                    <a:lumMod val="75000"/>
                  </a:schemeClr>
                </a:solidFill>
              </a:defRPr>
            </a:lvl2pPr>
            <a:lvl3pPr>
              <a:defRPr sz="1400">
                <a:solidFill>
                  <a:schemeClr val="accent5">
                    <a:lumMod val="75000"/>
                  </a:schemeClr>
                </a:solidFill>
              </a:defRPr>
            </a:lvl3pPr>
            <a:lvl4pPr>
              <a:defRPr sz="1400">
                <a:solidFill>
                  <a:schemeClr val="accent5">
                    <a:lumMod val="75000"/>
                  </a:schemeClr>
                </a:solidFill>
              </a:defRPr>
            </a:lvl4pPr>
            <a:lvl5pPr>
              <a:defRPr sz="1400">
                <a:solidFill>
                  <a:schemeClr val="accent5">
                    <a:lumMod val="75000"/>
                  </a:schemeClr>
                </a:solidFill>
              </a:defRPr>
            </a:lvl5pPr>
          </a:lstStyle>
          <a:p>
            <a:pPr rtl="0"/>
            <a:r>
              <a:rPr lang="es-ES_tradnl" sz="1400" b="0" i="0" u="none" strike="noStrike" kern="1200" baseline="0" dirty="0" smtClean="0">
                <a:solidFill>
                  <a:srgbClr val="8D8C8D"/>
                </a:solidFill>
                <a:latin typeface="Trebuchet MS"/>
              </a:rPr>
              <a:t>Nombre de Conferencia</a:t>
            </a:r>
          </a:p>
        </p:txBody>
      </p:sp>
      <p:sp>
        <p:nvSpPr>
          <p:cNvPr id="27" name="Marcador de texto 21"/>
          <p:cNvSpPr>
            <a:spLocks noGrp="1"/>
          </p:cNvSpPr>
          <p:nvPr>
            <p:ph type="body" sz="quarter" idx="12" hasCustomPrompt="1"/>
          </p:nvPr>
        </p:nvSpPr>
        <p:spPr>
          <a:xfrm>
            <a:off x="457200" y="6197600"/>
            <a:ext cx="3814763" cy="212400"/>
          </a:xfrm>
        </p:spPr>
        <p:txBody>
          <a:bodyPr lIns="0" tIns="0" rIns="0" bIns="0" anchor="ctr" anchorCtr="0">
            <a:noAutofit/>
          </a:bodyPr>
          <a:lstStyle>
            <a:lvl1pPr marL="0" indent="0" rtl="0">
              <a:buNone/>
              <a:defRPr sz="1400">
                <a:solidFill>
                  <a:schemeClr val="accent5"/>
                </a:solidFill>
                <a:latin typeface="+mj-lt"/>
                <a:cs typeface="Calibri"/>
              </a:defRPr>
            </a:lvl1pPr>
            <a:lvl2pPr>
              <a:defRPr sz="1400">
                <a:solidFill>
                  <a:schemeClr val="accent5">
                    <a:lumMod val="75000"/>
                  </a:schemeClr>
                </a:solidFill>
              </a:defRPr>
            </a:lvl2pPr>
            <a:lvl3pPr>
              <a:defRPr sz="1400">
                <a:solidFill>
                  <a:schemeClr val="accent5">
                    <a:lumMod val="75000"/>
                  </a:schemeClr>
                </a:solidFill>
              </a:defRPr>
            </a:lvl3pPr>
            <a:lvl4pPr>
              <a:defRPr sz="1400">
                <a:solidFill>
                  <a:schemeClr val="accent5">
                    <a:lumMod val="75000"/>
                  </a:schemeClr>
                </a:solidFill>
              </a:defRPr>
            </a:lvl4pPr>
            <a:lvl5pPr>
              <a:defRPr sz="1400">
                <a:solidFill>
                  <a:schemeClr val="accent5">
                    <a:lumMod val="75000"/>
                  </a:schemeClr>
                </a:solidFill>
              </a:defRPr>
            </a:lvl5pPr>
          </a:lstStyle>
          <a:p>
            <a:pPr rtl="0"/>
            <a:r>
              <a:rPr lang="es-ES_tradnl" sz="1400" b="0" i="0" u="none" strike="noStrike" kern="1200" baseline="0" dirty="0" smtClean="0">
                <a:solidFill>
                  <a:srgbClr val="8D8C8D"/>
                </a:solidFill>
                <a:latin typeface="Trebuchet MS"/>
              </a:rPr>
              <a:t>15 de Enero del 2014</a:t>
            </a:r>
          </a:p>
        </p:txBody>
      </p:sp>
      <p:sp>
        <p:nvSpPr>
          <p:cNvPr id="31" name="CuadroTexto 30"/>
          <p:cNvSpPr txBox="1"/>
          <p:nvPr userDrawn="1"/>
        </p:nvSpPr>
        <p:spPr>
          <a:xfrm>
            <a:off x="3746500" y="3683000"/>
            <a:ext cx="184666" cy="369332"/>
          </a:xfrm>
          <a:prstGeom prst="rect">
            <a:avLst/>
          </a:prstGeom>
          <a:noFill/>
        </p:spPr>
        <p:txBody>
          <a:bodyPr wrap="none" rtlCol="0">
            <a:spAutoFit/>
          </a:bodyPr>
          <a:lstStyle/>
          <a:p>
            <a:pPr defTabSz="457200"/>
            <a:endParaRPr lang="es-ES" dirty="0">
              <a:solidFill>
                <a:srgbClr val="FFFFFF"/>
              </a:solidFill>
            </a:endParaRPr>
          </a:p>
        </p:txBody>
      </p:sp>
      <p:pic>
        <p:nvPicPr>
          <p:cNvPr id="15" name="Imagen 14" descr="Trama_portada-05.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3449595"/>
          </a:xfrm>
          <a:prstGeom prst="rect">
            <a:avLst/>
          </a:prstGeom>
        </p:spPr>
      </p:pic>
      <p:grpSp>
        <p:nvGrpSpPr>
          <p:cNvPr id="16" name="Agrupar 15"/>
          <p:cNvGrpSpPr/>
          <p:nvPr userDrawn="1"/>
        </p:nvGrpSpPr>
        <p:grpSpPr>
          <a:xfrm>
            <a:off x="0" y="3424238"/>
            <a:ext cx="9144000" cy="180000"/>
            <a:chOff x="1443904" y="3985173"/>
            <a:chExt cx="7700096" cy="180000"/>
          </a:xfrm>
        </p:grpSpPr>
        <p:sp>
          <p:nvSpPr>
            <p:cNvPr id="17" name="Rectángulo 16"/>
            <p:cNvSpPr/>
            <p:nvPr userDrawn="1"/>
          </p:nvSpPr>
          <p:spPr>
            <a:xfrm>
              <a:off x="1443904" y="3985173"/>
              <a:ext cx="1926000" cy="180000"/>
            </a:xfrm>
            <a:prstGeom prst="rect">
              <a:avLst/>
            </a:prstGeom>
            <a:solidFill>
              <a:srgbClr val="007A9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s-ES_tradnl" dirty="0">
                <a:solidFill>
                  <a:srgbClr val="FFFFFF"/>
                </a:solidFill>
              </a:endParaRPr>
            </a:p>
          </p:txBody>
        </p:sp>
        <p:sp>
          <p:nvSpPr>
            <p:cNvPr id="18" name="Rectángulo 17"/>
            <p:cNvSpPr/>
            <p:nvPr userDrawn="1"/>
          </p:nvSpPr>
          <p:spPr>
            <a:xfrm>
              <a:off x="3369904" y="3985173"/>
              <a:ext cx="1926000" cy="180000"/>
            </a:xfrm>
            <a:prstGeom prst="rect">
              <a:avLst/>
            </a:prstGeom>
            <a:solidFill>
              <a:srgbClr val="62CDC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s-ES_tradnl" dirty="0">
                <a:solidFill>
                  <a:srgbClr val="FFFFFF"/>
                </a:solidFill>
              </a:endParaRPr>
            </a:p>
          </p:txBody>
        </p:sp>
        <p:sp>
          <p:nvSpPr>
            <p:cNvPr id="19" name="Rectángulo 18"/>
            <p:cNvSpPr/>
            <p:nvPr userDrawn="1"/>
          </p:nvSpPr>
          <p:spPr>
            <a:xfrm>
              <a:off x="5295904" y="3985173"/>
              <a:ext cx="1926000" cy="180000"/>
            </a:xfrm>
            <a:prstGeom prst="rect">
              <a:avLst/>
            </a:prstGeom>
            <a:solidFill>
              <a:srgbClr val="D4202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s-ES_tradnl" dirty="0">
                <a:solidFill>
                  <a:srgbClr val="FFFFFF"/>
                </a:solidFill>
              </a:endParaRPr>
            </a:p>
          </p:txBody>
        </p:sp>
        <p:sp>
          <p:nvSpPr>
            <p:cNvPr id="20" name="Rectángulo 19"/>
            <p:cNvSpPr/>
            <p:nvPr userDrawn="1"/>
          </p:nvSpPr>
          <p:spPr>
            <a:xfrm>
              <a:off x="7218000" y="3985173"/>
              <a:ext cx="1926000" cy="180000"/>
            </a:xfrm>
            <a:prstGeom prst="rect">
              <a:avLst/>
            </a:prstGeom>
            <a:solidFill>
              <a:srgbClr val="EDAB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s-ES_tradnl" dirty="0">
                <a:solidFill>
                  <a:srgbClr val="FFFFFF"/>
                </a:solidFill>
              </a:endParaRPr>
            </a:p>
          </p:txBody>
        </p:sp>
      </p:grpSp>
      <p:pic>
        <p:nvPicPr>
          <p:cNvPr id="21" name="Imagen 2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190670" y="5255480"/>
            <a:ext cx="3603562" cy="1462522"/>
          </a:xfrm>
          <a:prstGeom prst="rect">
            <a:avLst/>
          </a:prstGeom>
        </p:spPr>
      </p:pic>
    </p:spTree>
    <p:extLst>
      <p:ext uri="{BB962C8B-B14F-4D97-AF65-F5344CB8AC3E}">
        <p14:creationId xmlns:p14="http://schemas.microsoft.com/office/powerpoint/2010/main" val="414459665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14" name="Rectángulo 13"/>
          <p:cNvSpPr/>
          <p:nvPr userDrawn="1"/>
        </p:nvSpPr>
        <p:spPr>
          <a:xfrm>
            <a:off x="1443904" y="3237966"/>
            <a:ext cx="7714702" cy="1994569"/>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s-ES_tradnl" dirty="0">
              <a:solidFill>
                <a:srgbClr val="FFFFFF"/>
              </a:solidFill>
            </a:endParaRPr>
          </a:p>
        </p:txBody>
      </p:sp>
      <p:grpSp>
        <p:nvGrpSpPr>
          <p:cNvPr id="15" name="Agrupar 14"/>
          <p:cNvGrpSpPr/>
          <p:nvPr userDrawn="1"/>
        </p:nvGrpSpPr>
        <p:grpSpPr>
          <a:xfrm>
            <a:off x="1443904" y="3057966"/>
            <a:ext cx="7700096" cy="180000"/>
            <a:chOff x="1443904" y="3985173"/>
            <a:chExt cx="7700096" cy="180000"/>
          </a:xfrm>
        </p:grpSpPr>
        <p:sp>
          <p:nvSpPr>
            <p:cNvPr id="16" name="Rectángulo 15"/>
            <p:cNvSpPr/>
            <p:nvPr userDrawn="1"/>
          </p:nvSpPr>
          <p:spPr>
            <a:xfrm>
              <a:off x="1443904" y="3985173"/>
              <a:ext cx="1926000" cy="180000"/>
            </a:xfrm>
            <a:prstGeom prst="rect">
              <a:avLst/>
            </a:prstGeom>
            <a:solidFill>
              <a:srgbClr val="007A9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s-ES_tradnl" dirty="0">
                <a:solidFill>
                  <a:srgbClr val="FFFFFF"/>
                </a:solidFill>
              </a:endParaRPr>
            </a:p>
          </p:txBody>
        </p:sp>
        <p:sp>
          <p:nvSpPr>
            <p:cNvPr id="17" name="Rectángulo 16"/>
            <p:cNvSpPr/>
            <p:nvPr userDrawn="1"/>
          </p:nvSpPr>
          <p:spPr>
            <a:xfrm>
              <a:off x="3369904" y="3985173"/>
              <a:ext cx="1926000" cy="180000"/>
            </a:xfrm>
            <a:prstGeom prst="rect">
              <a:avLst/>
            </a:prstGeom>
            <a:solidFill>
              <a:srgbClr val="62CDC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s-ES_tradnl" dirty="0">
                <a:solidFill>
                  <a:srgbClr val="FFFFFF"/>
                </a:solidFill>
              </a:endParaRPr>
            </a:p>
          </p:txBody>
        </p:sp>
        <p:sp>
          <p:nvSpPr>
            <p:cNvPr id="18" name="Rectángulo 17"/>
            <p:cNvSpPr/>
            <p:nvPr userDrawn="1"/>
          </p:nvSpPr>
          <p:spPr>
            <a:xfrm>
              <a:off x="5295904" y="3985173"/>
              <a:ext cx="1926000" cy="180000"/>
            </a:xfrm>
            <a:prstGeom prst="rect">
              <a:avLst/>
            </a:prstGeom>
            <a:solidFill>
              <a:srgbClr val="D4202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s-ES_tradnl" dirty="0">
                <a:solidFill>
                  <a:srgbClr val="FFFFFF"/>
                </a:solidFill>
              </a:endParaRPr>
            </a:p>
          </p:txBody>
        </p:sp>
        <p:sp>
          <p:nvSpPr>
            <p:cNvPr id="19" name="Rectángulo 18"/>
            <p:cNvSpPr/>
            <p:nvPr userDrawn="1"/>
          </p:nvSpPr>
          <p:spPr>
            <a:xfrm>
              <a:off x="7218000" y="3985173"/>
              <a:ext cx="1926000" cy="180000"/>
            </a:xfrm>
            <a:prstGeom prst="rect">
              <a:avLst/>
            </a:prstGeom>
            <a:solidFill>
              <a:srgbClr val="EDAB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s-ES_tradnl" dirty="0">
                <a:solidFill>
                  <a:srgbClr val="FFFFFF"/>
                </a:solidFill>
              </a:endParaRPr>
            </a:p>
          </p:txBody>
        </p:sp>
      </p:grpSp>
      <p:pic>
        <p:nvPicPr>
          <p:cNvPr id="7" name="Imagen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85803" y="21663"/>
            <a:ext cx="2529483" cy="1026602"/>
          </a:xfrm>
          <a:prstGeom prst="rect">
            <a:avLst/>
          </a:prstGeom>
        </p:spPr>
      </p:pic>
      <p:sp>
        <p:nvSpPr>
          <p:cNvPr id="2" name="Título 1"/>
          <p:cNvSpPr>
            <a:spLocks noGrp="1"/>
          </p:cNvSpPr>
          <p:nvPr>
            <p:ph type="title" hasCustomPrompt="1"/>
          </p:nvPr>
        </p:nvSpPr>
        <p:spPr>
          <a:xfrm>
            <a:off x="1879597" y="4056015"/>
            <a:ext cx="6989768" cy="1143000"/>
          </a:xfrm>
        </p:spPr>
        <p:txBody>
          <a:bodyPr lIns="0" tIns="0" rIns="0" bIns="0" anchor="t" anchorCtr="0">
            <a:noAutofit/>
          </a:bodyPr>
          <a:lstStyle>
            <a:lvl1pPr algn="l">
              <a:lnSpc>
                <a:spcPct val="80000"/>
              </a:lnSpc>
              <a:defRPr sz="3400" b="0" i="0" baseline="0">
                <a:solidFill>
                  <a:schemeClr val="accent3"/>
                </a:solidFill>
              </a:defRPr>
            </a:lvl1pPr>
          </a:lstStyle>
          <a:p>
            <a:r>
              <a:rPr lang="es-ES" sz="3000" dirty="0" smtClean="0">
                <a:solidFill>
                  <a:srgbClr val="007A94"/>
                </a:solidFill>
              </a:rPr>
              <a:t>Subtítulo de Presentación</a:t>
            </a:r>
            <a:r>
              <a:rPr lang="es-ES" dirty="0" smtClean="0"/>
              <a:t/>
            </a:r>
            <a:br>
              <a:rPr lang="es-ES" dirty="0" smtClean="0"/>
            </a:br>
            <a:r>
              <a:rPr lang="es-ES" dirty="0" smtClean="0"/>
              <a:t>
</a:t>
            </a:r>
            <a:endParaRPr lang="es-ES" dirty="0"/>
          </a:p>
        </p:txBody>
      </p:sp>
    </p:spTree>
    <p:extLst>
      <p:ext uri="{BB962C8B-B14F-4D97-AF65-F5344CB8AC3E}">
        <p14:creationId xmlns:p14="http://schemas.microsoft.com/office/powerpoint/2010/main" val="32969610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pic>
        <p:nvPicPr>
          <p:cNvPr id="12" name="Imagen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56497" y="40401"/>
            <a:ext cx="1519834" cy="616582"/>
          </a:xfrm>
          <a:prstGeom prst="rect">
            <a:avLst/>
          </a:prstGeom>
        </p:spPr>
      </p:pic>
      <p:sp>
        <p:nvSpPr>
          <p:cNvPr id="22" name="Marcador de texto 2"/>
          <p:cNvSpPr>
            <a:spLocks noGrp="1"/>
          </p:cNvSpPr>
          <p:nvPr>
            <p:ph type="body" idx="1" hasCustomPrompt="1"/>
          </p:nvPr>
        </p:nvSpPr>
        <p:spPr>
          <a:xfrm>
            <a:off x="1692173" y="1083739"/>
            <a:ext cx="5621866" cy="558801"/>
          </a:xfrm>
        </p:spPr>
        <p:txBody>
          <a:bodyPr wrap="none" lIns="0" tIns="0" rIns="0" bIns="0" anchor="b">
            <a:noAutofit/>
          </a:bodyPr>
          <a:lstStyle>
            <a:lvl1pPr marL="0" indent="0">
              <a:spcBef>
                <a:spcPts val="0"/>
              </a:spcBef>
              <a:buNone/>
              <a:defRPr sz="2800">
                <a:solidFill>
                  <a:schemeClr val="accent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s-ES" sz="2500" b="0" i="0" dirty="0" smtClean="0">
                <a:solidFill>
                  <a:srgbClr val="8D8C8D"/>
                </a:solidFill>
                <a:latin typeface="Trebuchet MS"/>
                <a:ea typeface="Trebuchet MS"/>
                <a:cs typeface="Trebuchet MS"/>
              </a:rPr>
              <a:t>Título del tema</a:t>
            </a:r>
            <a:endParaRPr lang="es-ES_tradnl" dirty="0" smtClean="0"/>
          </a:p>
        </p:txBody>
      </p:sp>
      <p:sp>
        <p:nvSpPr>
          <p:cNvPr id="25" name="Marcador de texto 24"/>
          <p:cNvSpPr>
            <a:spLocks noGrp="1"/>
          </p:cNvSpPr>
          <p:nvPr>
            <p:ph type="body" sz="quarter" idx="10" hasCustomPrompt="1"/>
          </p:nvPr>
        </p:nvSpPr>
        <p:spPr>
          <a:xfrm>
            <a:off x="552450" y="939808"/>
            <a:ext cx="988483" cy="880533"/>
          </a:xfrm>
        </p:spPr>
        <p:txBody>
          <a:bodyPr wrap="none" tIns="0" rIns="0" bIns="0" anchor="b" anchorCtr="0">
            <a:noAutofit/>
          </a:bodyPr>
          <a:lstStyle>
            <a:lvl1pPr marL="0" indent="0" algn="r">
              <a:spcBef>
                <a:spcPts val="0"/>
              </a:spcBef>
              <a:buNone/>
              <a:defRPr sz="8000" b="0">
                <a:solidFill>
                  <a:srgbClr val="00778B"/>
                </a:solidFill>
              </a:defRPr>
            </a:lvl1pPr>
          </a:lstStyle>
          <a:p>
            <a:pPr lvl="0"/>
            <a:r>
              <a:rPr lang="es-ES_tradnl" dirty="0" smtClean="0"/>
              <a:t>1</a:t>
            </a:r>
            <a:endParaRPr lang="es-ES" dirty="0"/>
          </a:p>
        </p:txBody>
      </p:sp>
      <p:sp>
        <p:nvSpPr>
          <p:cNvPr id="29" name="Marcador de texto 28"/>
          <p:cNvSpPr>
            <a:spLocks noGrp="1"/>
          </p:cNvSpPr>
          <p:nvPr>
            <p:ph type="body" sz="quarter" idx="11" hasCustomPrompt="1"/>
          </p:nvPr>
        </p:nvSpPr>
        <p:spPr>
          <a:xfrm>
            <a:off x="1687513" y="1888075"/>
            <a:ext cx="7058025" cy="2108192"/>
          </a:xfrm>
        </p:spPr>
        <p:txBody>
          <a:bodyPr wrap="square" lIns="0" tIns="0" rIns="0" bIns="0" numCol="1" spcCol="180000">
            <a:noAutofit/>
          </a:bodyPr>
          <a:lstStyle>
            <a:lvl1pPr marL="0" marR="0" indent="0" algn="just" defTabSz="457200" rtl="0" eaLnBrk="1" fontAlgn="auto" latinLnBrk="0" hangingPunct="1">
              <a:lnSpc>
                <a:spcPct val="100000"/>
              </a:lnSpc>
              <a:spcBef>
                <a:spcPts val="0"/>
              </a:spcBef>
              <a:spcAft>
                <a:spcPts val="600"/>
              </a:spcAft>
              <a:buClrTx/>
              <a:buSzTx/>
              <a:buFont typeface="Arial"/>
              <a:buNone/>
              <a:tabLst/>
              <a:defRPr sz="1600" baseline="0">
                <a:solidFill>
                  <a:schemeClr val="accent5"/>
                </a:solidFill>
              </a:defRPr>
            </a:lvl1pPr>
            <a:lvl2pPr marL="457200" indent="0">
              <a:buNone/>
              <a:defRPr sz="1300">
                <a:solidFill>
                  <a:srgbClr val="888B8D"/>
                </a:solidFill>
              </a:defRPr>
            </a:lvl2pPr>
            <a:lvl3pPr marL="914400" indent="0">
              <a:buNone/>
              <a:defRPr sz="1300">
                <a:solidFill>
                  <a:srgbClr val="888B8D"/>
                </a:solidFill>
              </a:defRPr>
            </a:lvl3pPr>
            <a:lvl4pPr marL="1371600" indent="0">
              <a:buNone/>
              <a:defRPr sz="1300">
                <a:solidFill>
                  <a:srgbClr val="888B8D"/>
                </a:solidFill>
              </a:defRPr>
            </a:lvl4pPr>
            <a:lvl5pPr marL="1828800" indent="0">
              <a:buNone/>
              <a:defRPr sz="1300">
                <a:solidFill>
                  <a:srgbClr val="888B8D"/>
                </a:solidFill>
              </a:defRPr>
            </a:lvl5pPr>
          </a:lstStyle>
          <a:p>
            <a:pPr marL="0" marR="0" lvl="0" indent="0" algn="l" defTabSz="457200" rtl="0" eaLnBrk="1" fontAlgn="auto" latinLnBrk="0" hangingPunct="1">
              <a:lnSpc>
                <a:spcPct val="130000"/>
              </a:lnSpc>
              <a:spcBef>
                <a:spcPts val="0"/>
              </a:spcBef>
              <a:spcAft>
                <a:spcPts val="600"/>
              </a:spcAft>
              <a:buClrTx/>
              <a:buSzTx/>
              <a:buFont typeface="Arial"/>
              <a:buNone/>
              <a:tabLst/>
              <a:defRPr/>
            </a:pPr>
            <a:r>
              <a:rPr lang="es-ES_tradnl" dirty="0" smtClean="0"/>
              <a:t>Área de texto de texto regular. Esto es texto simulado. </a:t>
            </a:r>
          </a:p>
        </p:txBody>
      </p:sp>
      <p:sp>
        <p:nvSpPr>
          <p:cNvPr id="6" name="Marcador de posición de imagen 5"/>
          <p:cNvSpPr>
            <a:spLocks noGrp="1"/>
          </p:cNvSpPr>
          <p:nvPr>
            <p:ph type="pic" sz="quarter" idx="13"/>
          </p:nvPr>
        </p:nvSpPr>
        <p:spPr>
          <a:xfrm>
            <a:off x="-180528" y="2276872"/>
            <a:ext cx="7456487" cy="2709862"/>
          </a:xfrm>
          <a:noFill/>
          <a:ln>
            <a:noFill/>
          </a:ln>
        </p:spPr>
        <p:txBody>
          <a:bodyPr/>
          <a:lstStyle>
            <a:lvl1pPr>
              <a:defRPr>
                <a:solidFill>
                  <a:schemeClr val="accent5"/>
                </a:solidFill>
              </a:defRPr>
            </a:lvl1pPr>
          </a:lstStyle>
          <a:p>
            <a:endParaRPr lang="es-ES" dirty="0"/>
          </a:p>
        </p:txBody>
      </p:sp>
      <p:grpSp>
        <p:nvGrpSpPr>
          <p:cNvPr id="17" name="Agrupar 16"/>
          <p:cNvGrpSpPr/>
          <p:nvPr userDrawn="1"/>
        </p:nvGrpSpPr>
        <p:grpSpPr>
          <a:xfrm>
            <a:off x="0" y="595697"/>
            <a:ext cx="9144000" cy="90000"/>
            <a:chOff x="1443904" y="3985173"/>
            <a:chExt cx="7700096" cy="180000"/>
          </a:xfrm>
        </p:grpSpPr>
        <p:sp>
          <p:nvSpPr>
            <p:cNvPr id="18" name="Rectángulo 17"/>
            <p:cNvSpPr/>
            <p:nvPr userDrawn="1"/>
          </p:nvSpPr>
          <p:spPr>
            <a:xfrm>
              <a:off x="1443904" y="3985173"/>
              <a:ext cx="1926000" cy="180000"/>
            </a:xfrm>
            <a:prstGeom prst="rect">
              <a:avLst/>
            </a:prstGeom>
            <a:solidFill>
              <a:srgbClr val="007A9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s-ES_tradnl" dirty="0">
                <a:solidFill>
                  <a:srgbClr val="FFFFFF"/>
                </a:solidFill>
              </a:endParaRPr>
            </a:p>
          </p:txBody>
        </p:sp>
        <p:sp>
          <p:nvSpPr>
            <p:cNvPr id="19" name="Rectángulo 18"/>
            <p:cNvSpPr/>
            <p:nvPr userDrawn="1"/>
          </p:nvSpPr>
          <p:spPr>
            <a:xfrm>
              <a:off x="3369904" y="3985173"/>
              <a:ext cx="1926000" cy="180000"/>
            </a:xfrm>
            <a:prstGeom prst="rect">
              <a:avLst/>
            </a:prstGeom>
            <a:solidFill>
              <a:srgbClr val="62CDC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s-ES_tradnl" dirty="0">
                <a:solidFill>
                  <a:srgbClr val="FFFFFF"/>
                </a:solidFill>
              </a:endParaRPr>
            </a:p>
          </p:txBody>
        </p:sp>
        <p:sp>
          <p:nvSpPr>
            <p:cNvPr id="20" name="Rectángulo 19"/>
            <p:cNvSpPr/>
            <p:nvPr userDrawn="1"/>
          </p:nvSpPr>
          <p:spPr>
            <a:xfrm>
              <a:off x="5295904" y="3985173"/>
              <a:ext cx="1926000" cy="180000"/>
            </a:xfrm>
            <a:prstGeom prst="rect">
              <a:avLst/>
            </a:prstGeom>
            <a:solidFill>
              <a:srgbClr val="D4202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s-ES_tradnl" dirty="0">
                <a:solidFill>
                  <a:srgbClr val="FFFFFF"/>
                </a:solidFill>
              </a:endParaRPr>
            </a:p>
          </p:txBody>
        </p:sp>
        <p:sp>
          <p:nvSpPr>
            <p:cNvPr id="21" name="Rectángulo 20"/>
            <p:cNvSpPr/>
            <p:nvPr userDrawn="1"/>
          </p:nvSpPr>
          <p:spPr>
            <a:xfrm>
              <a:off x="7218000" y="3985173"/>
              <a:ext cx="1926000" cy="180000"/>
            </a:xfrm>
            <a:prstGeom prst="rect">
              <a:avLst/>
            </a:prstGeom>
            <a:solidFill>
              <a:srgbClr val="EDAB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s-ES_tradnl" dirty="0">
                <a:solidFill>
                  <a:srgbClr val="FFFFFF"/>
                </a:solidFill>
              </a:endParaRPr>
            </a:p>
          </p:txBody>
        </p:sp>
      </p:grpSp>
      <p:sp>
        <p:nvSpPr>
          <p:cNvPr id="11" name="10 Marcador de número de diapositiva"/>
          <p:cNvSpPr>
            <a:spLocks noGrp="1"/>
          </p:cNvSpPr>
          <p:nvPr>
            <p:ph type="sldNum" sz="quarter" idx="16"/>
          </p:nvPr>
        </p:nvSpPr>
        <p:spPr/>
        <p:txBody>
          <a:bodyPr/>
          <a:lstStyle>
            <a:lvl1pPr>
              <a:defRPr>
                <a:solidFill>
                  <a:schemeClr val="accent5"/>
                </a:solidFill>
              </a:defRPr>
            </a:lvl1pPr>
          </a:lstStyle>
          <a:p>
            <a:pPr defTabSz="457200"/>
            <a:fld id="{6BDCBE57-3DF8-E34A-A687-20DD8272C65F}" type="slidenum">
              <a:rPr lang="es-ES" smtClean="0"/>
              <a:pPr defTabSz="457200"/>
              <a:t>‹Nº›</a:t>
            </a:fld>
            <a:endParaRPr lang="es-ES" dirty="0"/>
          </a:p>
        </p:txBody>
      </p:sp>
    </p:spTree>
    <p:extLst>
      <p:ext uri="{BB962C8B-B14F-4D97-AF65-F5344CB8AC3E}">
        <p14:creationId xmlns:p14="http://schemas.microsoft.com/office/powerpoint/2010/main" val="47222940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ítulo y objetos">
    <p:spTree>
      <p:nvGrpSpPr>
        <p:cNvPr id="1" name=""/>
        <p:cNvGrpSpPr/>
        <p:nvPr/>
      </p:nvGrpSpPr>
      <p:grpSpPr>
        <a:xfrm>
          <a:off x="0" y="0"/>
          <a:ext cx="0" cy="0"/>
          <a:chOff x="0" y="0"/>
          <a:chExt cx="0" cy="0"/>
        </a:xfrm>
      </p:grpSpPr>
      <p:pic>
        <p:nvPicPr>
          <p:cNvPr id="11" name="Imagen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56497" y="40401"/>
            <a:ext cx="1519834" cy="616582"/>
          </a:xfrm>
          <a:prstGeom prst="rect">
            <a:avLst/>
          </a:prstGeom>
        </p:spPr>
      </p:pic>
      <p:sp>
        <p:nvSpPr>
          <p:cNvPr id="22" name="Marcador de texto 2"/>
          <p:cNvSpPr>
            <a:spLocks noGrp="1"/>
          </p:cNvSpPr>
          <p:nvPr>
            <p:ph type="body" idx="1" hasCustomPrompt="1"/>
          </p:nvPr>
        </p:nvSpPr>
        <p:spPr>
          <a:xfrm>
            <a:off x="1692173" y="1049873"/>
            <a:ext cx="5621866" cy="558801"/>
          </a:xfrm>
        </p:spPr>
        <p:txBody>
          <a:bodyPr wrap="none" lIns="0" tIns="0" rIns="0" bIns="0" anchor="b">
            <a:noAutofit/>
          </a:bodyPr>
          <a:lstStyle>
            <a:lvl1pPr marL="0" indent="0">
              <a:spcBef>
                <a:spcPts val="0"/>
              </a:spcBef>
              <a:buNone/>
              <a:defRPr sz="2800">
                <a:solidFill>
                  <a:schemeClr val="accent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s-ES" sz="2500" b="0" i="0" dirty="0" smtClean="0">
                <a:solidFill>
                  <a:srgbClr val="8D8C8D"/>
                </a:solidFill>
                <a:latin typeface="Trebuchet MS"/>
                <a:ea typeface="Trebuchet MS"/>
                <a:cs typeface="Trebuchet MS"/>
              </a:rPr>
              <a:t>Título del tema</a:t>
            </a:r>
            <a:endParaRPr lang="es-ES_tradnl" dirty="0" smtClean="0"/>
          </a:p>
        </p:txBody>
      </p:sp>
      <p:sp>
        <p:nvSpPr>
          <p:cNvPr id="29" name="Marcador de texto 28"/>
          <p:cNvSpPr>
            <a:spLocks noGrp="1"/>
          </p:cNvSpPr>
          <p:nvPr>
            <p:ph type="body" sz="quarter" idx="11" hasCustomPrompt="1"/>
          </p:nvPr>
        </p:nvSpPr>
        <p:spPr>
          <a:xfrm>
            <a:off x="1687513" y="1786476"/>
            <a:ext cx="7058025" cy="4597391"/>
          </a:xfrm>
        </p:spPr>
        <p:txBody>
          <a:bodyPr wrap="square" lIns="0" tIns="0" rIns="0" bIns="0" numCol="1" spcCol="270000">
            <a:normAutofit/>
          </a:bodyPr>
          <a:lstStyle>
            <a:lvl1pPr marL="0" indent="0" algn="just">
              <a:lnSpc>
                <a:spcPct val="100000"/>
              </a:lnSpc>
              <a:spcBef>
                <a:spcPts val="0"/>
              </a:spcBef>
              <a:spcAft>
                <a:spcPts val="600"/>
              </a:spcAft>
              <a:buNone/>
              <a:defRPr sz="1600">
                <a:solidFill>
                  <a:srgbClr val="3C3C3B"/>
                </a:solidFill>
              </a:defRPr>
            </a:lvl1pPr>
            <a:lvl2pPr marL="457200" indent="0">
              <a:buNone/>
              <a:defRPr sz="1300">
                <a:solidFill>
                  <a:srgbClr val="888B8D"/>
                </a:solidFill>
              </a:defRPr>
            </a:lvl2pPr>
            <a:lvl3pPr marL="914400" indent="0">
              <a:buNone/>
              <a:defRPr sz="1300">
                <a:solidFill>
                  <a:srgbClr val="888B8D"/>
                </a:solidFill>
              </a:defRPr>
            </a:lvl3pPr>
            <a:lvl4pPr marL="1371600" indent="0">
              <a:buNone/>
              <a:defRPr sz="1300">
                <a:solidFill>
                  <a:srgbClr val="888B8D"/>
                </a:solidFill>
              </a:defRPr>
            </a:lvl4pPr>
            <a:lvl5pPr marL="1828800" indent="0">
              <a:buNone/>
              <a:defRPr sz="1300">
                <a:solidFill>
                  <a:srgbClr val="888B8D"/>
                </a:solidFill>
              </a:defRPr>
            </a:lvl5pPr>
          </a:lstStyle>
          <a:p>
            <a:pPr lvl="0"/>
            <a:r>
              <a:rPr lang="es-ES_tradnl" dirty="0" smtClean="0"/>
              <a:t>Área de texto de texto regular. Esto es texto simulado. Área de texto de texto regular. Esto es texto simulado área de texto de texto regular. Esto es texto simulado. </a:t>
            </a:r>
          </a:p>
          <a:p>
            <a:pPr lvl="0"/>
            <a:r>
              <a:rPr lang="es-ES_tradnl" dirty="0" smtClean="0"/>
              <a:t>Área de texto de texto regular. Esto es texto simulado. Área de texto de texto regular. Esto es texto simulado. Área de texto de texto regular. Esto es texto simulado. Área de texto de texto regular. Esto es texto simulado. Área de texto de texto regular. Esto es texto simulado. </a:t>
            </a:r>
          </a:p>
          <a:p>
            <a:pPr lvl="0"/>
            <a:r>
              <a:rPr lang="es-ES_tradnl" dirty="0" smtClean="0"/>
              <a:t>Área de texto de texto regular. Esto es texto simulado. Esto es texto simulado, esto es texto simulado, esto es texto simulado esto es texto simulado. Área de texto de texto regular. Esto es texto simulado. Área de texto de texto regular. Esto es texto simulado. Área de texto de texto regular. Esto es texto simulado. Área de texto de texto regular. Esto es texto simulado. Área de texto de texto regular. Esto es texto simulado.</a:t>
            </a:r>
          </a:p>
          <a:p>
            <a:pPr lvl="0"/>
            <a:r>
              <a:rPr lang="es-ES_tradnl" dirty="0" smtClean="0"/>
              <a:t>Área de texto de texto regular. Esto es texto simulado. Área de texto de texto regular. Esto es texto simulado. Área de texto de texto regular.  </a:t>
            </a:r>
          </a:p>
        </p:txBody>
      </p:sp>
      <p:grpSp>
        <p:nvGrpSpPr>
          <p:cNvPr id="13" name="Agrupar 12"/>
          <p:cNvGrpSpPr/>
          <p:nvPr userDrawn="1"/>
        </p:nvGrpSpPr>
        <p:grpSpPr>
          <a:xfrm>
            <a:off x="0" y="595697"/>
            <a:ext cx="9144000" cy="90000"/>
            <a:chOff x="1443904" y="3985173"/>
            <a:chExt cx="7700096" cy="180000"/>
          </a:xfrm>
        </p:grpSpPr>
        <p:sp>
          <p:nvSpPr>
            <p:cNvPr id="14" name="Rectángulo 13"/>
            <p:cNvSpPr/>
            <p:nvPr userDrawn="1"/>
          </p:nvSpPr>
          <p:spPr>
            <a:xfrm>
              <a:off x="1443904" y="3985173"/>
              <a:ext cx="1926000" cy="180000"/>
            </a:xfrm>
            <a:prstGeom prst="rect">
              <a:avLst/>
            </a:prstGeom>
            <a:solidFill>
              <a:srgbClr val="007A9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s-ES_tradnl" dirty="0">
                <a:solidFill>
                  <a:srgbClr val="FFFFFF"/>
                </a:solidFill>
              </a:endParaRPr>
            </a:p>
          </p:txBody>
        </p:sp>
        <p:sp>
          <p:nvSpPr>
            <p:cNvPr id="15" name="Rectángulo 14"/>
            <p:cNvSpPr/>
            <p:nvPr userDrawn="1"/>
          </p:nvSpPr>
          <p:spPr>
            <a:xfrm>
              <a:off x="3369904" y="3985173"/>
              <a:ext cx="1926000" cy="180000"/>
            </a:xfrm>
            <a:prstGeom prst="rect">
              <a:avLst/>
            </a:prstGeom>
            <a:solidFill>
              <a:srgbClr val="62CDC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s-ES_tradnl" dirty="0">
                <a:solidFill>
                  <a:srgbClr val="FFFFFF"/>
                </a:solidFill>
              </a:endParaRPr>
            </a:p>
          </p:txBody>
        </p:sp>
        <p:sp>
          <p:nvSpPr>
            <p:cNvPr id="16" name="Rectángulo 15"/>
            <p:cNvSpPr/>
            <p:nvPr userDrawn="1"/>
          </p:nvSpPr>
          <p:spPr>
            <a:xfrm>
              <a:off x="5295904" y="3985173"/>
              <a:ext cx="1926000" cy="180000"/>
            </a:xfrm>
            <a:prstGeom prst="rect">
              <a:avLst/>
            </a:prstGeom>
            <a:solidFill>
              <a:srgbClr val="D4202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s-ES_tradnl" dirty="0">
                <a:solidFill>
                  <a:srgbClr val="FFFFFF"/>
                </a:solidFill>
              </a:endParaRPr>
            </a:p>
          </p:txBody>
        </p:sp>
        <p:sp>
          <p:nvSpPr>
            <p:cNvPr id="17" name="Rectángulo 16"/>
            <p:cNvSpPr/>
            <p:nvPr userDrawn="1"/>
          </p:nvSpPr>
          <p:spPr>
            <a:xfrm>
              <a:off x="7218000" y="3985173"/>
              <a:ext cx="1926000" cy="180000"/>
            </a:xfrm>
            <a:prstGeom prst="rect">
              <a:avLst/>
            </a:prstGeom>
            <a:solidFill>
              <a:srgbClr val="EDAB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s-ES_tradnl" dirty="0">
                <a:solidFill>
                  <a:srgbClr val="FFFFFF"/>
                </a:solidFill>
              </a:endParaRPr>
            </a:p>
          </p:txBody>
        </p:sp>
      </p:grpSp>
    </p:spTree>
    <p:extLst>
      <p:ext uri="{BB962C8B-B14F-4D97-AF65-F5344CB8AC3E}">
        <p14:creationId xmlns:p14="http://schemas.microsoft.com/office/powerpoint/2010/main" val="3199638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ítulo y objetos">
    <p:spTree>
      <p:nvGrpSpPr>
        <p:cNvPr id="1" name=""/>
        <p:cNvGrpSpPr/>
        <p:nvPr/>
      </p:nvGrpSpPr>
      <p:grpSpPr>
        <a:xfrm>
          <a:off x="0" y="0"/>
          <a:ext cx="0" cy="0"/>
          <a:chOff x="0" y="0"/>
          <a:chExt cx="0" cy="0"/>
        </a:xfrm>
      </p:grpSpPr>
      <p:pic>
        <p:nvPicPr>
          <p:cNvPr id="10" name="Imagen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56497" y="40401"/>
            <a:ext cx="1519834" cy="616582"/>
          </a:xfrm>
          <a:prstGeom prst="rect">
            <a:avLst/>
          </a:prstGeom>
        </p:spPr>
      </p:pic>
      <p:sp>
        <p:nvSpPr>
          <p:cNvPr id="22" name="Marcador de texto 2"/>
          <p:cNvSpPr>
            <a:spLocks noGrp="1"/>
          </p:cNvSpPr>
          <p:nvPr>
            <p:ph type="body" idx="1" hasCustomPrompt="1"/>
          </p:nvPr>
        </p:nvSpPr>
        <p:spPr>
          <a:xfrm>
            <a:off x="1573642" y="1219203"/>
            <a:ext cx="5621866" cy="558801"/>
          </a:xfrm>
        </p:spPr>
        <p:txBody>
          <a:bodyPr wrap="none" lIns="0" tIns="0" rIns="0" bIns="0" anchor="b">
            <a:noAutofit/>
          </a:bodyPr>
          <a:lstStyle>
            <a:lvl1pPr marL="0" indent="0">
              <a:spcBef>
                <a:spcPts val="0"/>
              </a:spcBef>
              <a:buNone/>
              <a:defRPr sz="2800">
                <a:solidFill>
                  <a:schemeClr val="accent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s-ES" sz="2500" b="0" i="0" dirty="0" smtClean="0">
                <a:solidFill>
                  <a:srgbClr val="8D8C8D"/>
                </a:solidFill>
                <a:latin typeface="Trebuchet MS"/>
                <a:ea typeface="Trebuchet MS"/>
                <a:cs typeface="Trebuchet MS"/>
              </a:rPr>
              <a:t>Título del gráfico y tabla</a:t>
            </a:r>
            <a:endParaRPr lang="es-ES_tradnl" dirty="0" smtClean="0"/>
          </a:p>
        </p:txBody>
      </p:sp>
      <p:sp>
        <p:nvSpPr>
          <p:cNvPr id="4" name="Marcador de gráfico 3"/>
          <p:cNvSpPr>
            <a:spLocks noGrp="1"/>
          </p:cNvSpPr>
          <p:nvPr>
            <p:ph type="chart" sz="quarter" idx="10"/>
          </p:nvPr>
        </p:nvSpPr>
        <p:spPr>
          <a:xfrm>
            <a:off x="1573214" y="2286000"/>
            <a:ext cx="7028920" cy="3776663"/>
          </a:xfrm>
          <a:noFill/>
          <a:ln>
            <a:noFill/>
          </a:ln>
        </p:spPr>
        <p:txBody>
          <a:bodyPr/>
          <a:lstStyle>
            <a:lvl1pPr>
              <a:defRPr>
                <a:solidFill>
                  <a:srgbClr val="706F6F"/>
                </a:solidFill>
              </a:defRPr>
            </a:lvl1pPr>
          </a:lstStyle>
          <a:p>
            <a:endParaRPr lang="es-ES" dirty="0"/>
          </a:p>
        </p:txBody>
      </p:sp>
      <p:grpSp>
        <p:nvGrpSpPr>
          <p:cNvPr id="13" name="Agrupar 12"/>
          <p:cNvGrpSpPr/>
          <p:nvPr userDrawn="1"/>
        </p:nvGrpSpPr>
        <p:grpSpPr>
          <a:xfrm>
            <a:off x="0" y="595697"/>
            <a:ext cx="9144000" cy="90000"/>
            <a:chOff x="1443904" y="3985173"/>
            <a:chExt cx="7700096" cy="180000"/>
          </a:xfrm>
        </p:grpSpPr>
        <p:sp>
          <p:nvSpPr>
            <p:cNvPr id="14" name="Rectángulo 13"/>
            <p:cNvSpPr/>
            <p:nvPr userDrawn="1"/>
          </p:nvSpPr>
          <p:spPr>
            <a:xfrm>
              <a:off x="1443904" y="3985173"/>
              <a:ext cx="1926000" cy="180000"/>
            </a:xfrm>
            <a:prstGeom prst="rect">
              <a:avLst/>
            </a:prstGeom>
            <a:solidFill>
              <a:srgbClr val="007A9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s-ES_tradnl" dirty="0">
                <a:solidFill>
                  <a:srgbClr val="FFFFFF"/>
                </a:solidFill>
              </a:endParaRPr>
            </a:p>
          </p:txBody>
        </p:sp>
        <p:sp>
          <p:nvSpPr>
            <p:cNvPr id="15" name="Rectángulo 14"/>
            <p:cNvSpPr/>
            <p:nvPr userDrawn="1"/>
          </p:nvSpPr>
          <p:spPr>
            <a:xfrm>
              <a:off x="3369904" y="3985173"/>
              <a:ext cx="1926000" cy="180000"/>
            </a:xfrm>
            <a:prstGeom prst="rect">
              <a:avLst/>
            </a:prstGeom>
            <a:solidFill>
              <a:srgbClr val="62CDC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s-ES_tradnl" dirty="0">
                <a:solidFill>
                  <a:srgbClr val="FFFFFF"/>
                </a:solidFill>
              </a:endParaRPr>
            </a:p>
          </p:txBody>
        </p:sp>
        <p:sp>
          <p:nvSpPr>
            <p:cNvPr id="16" name="Rectángulo 15"/>
            <p:cNvSpPr/>
            <p:nvPr userDrawn="1"/>
          </p:nvSpPr>
          <p:spPr>
            <a:xfrm>
              <a:off x="5295904" y="3985173"/>
              <a:ext cx="1926000" cy="180000"/>
            </a:xfrm>
            <a:prstGeom prst="rect">
              <a:avLst/>
            </a:prstGeom>
            <a:solidFill>
              <a:srgbClr val="D4202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s-ES_tradnl" dirty="0">
                <a:solidFill>
                  <a:srgbClr val="FFFFFF"/>
                </a:solidFill>
              </a:endParaRPr>
            </a:p>
          </p:txBody>
        </p:sp>
        <p:sp>
          <p:nvSpPr>
            <p:cNvPr id="17" name="Rectángulo 16"/>
            <p:cNvSpPr/>
            <p:nvPr userDrawn="1"/>
          </p:nvSpPr>
          <p:spPr>
            <a:xfrm>
              <a:off x="7218000" y="3985173"/>
              <a:ext cx="1926000" cy="180000"/>
            </a:xfrm>
            <a:prstGeom prst="rect">
              <a:avLst/>
            </a:prstGeom>
            <a:solidFill>
              <a:srgbClr val="EDAB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s-ES_tradnl" dirty="0">
                <a:solidFill>
                  <a:srgbClr val="FFFFFF"/>
                </a:solidFill>
              </a:endParaRPr>
            </a:p>
          </p:txBody>
        </p:sp>
      </p:grpSp>
    </p:spTree>
    <p:extLst>
      <p:ext uri="{BB962C8B-B14F-4D97-AF65-F5344CB8AC3E}">
        <p14:creationId xmlns:p14="http://schemas.microsoft.com/office/powerpoint/2010/main" val="254059813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ítulo y objetos">
    <p:spTree>
      <p:nvGrpSpPr>
        <p:cNvPr id="1" name=""/>
        <p:cNvGrpSpPr/>
        <p:nvPr/>
      </p:nvGrpSpPr>
      <p:grpSpPr>
        <a:xfrm>
          <a:off x="0" y="0"/>
          <a:ext cx="0" cy="0"/>
          <a:chOff x="0" y="0"/>
          <a:chExt cx="0" cy="0"/>
        </a:xfrm>
      </p:grpSpPr>
      <p:pic>
        <p:nvPicPr>
          <p:cNvPr id="10" name="Imagen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56497" y="40401"/>
            <a:ext cx="1519834" cy="616582"/>
          </a:xfrm>
          <a:prstGeom prst="rect">
            <a:avLst/>
          </a:prstGeom>
        </p:spPr>
      </p:pic>
      <p:grpSp>
        <p:nvGrpSpPr>
          <p:cNvPr id="13" name="Agrupar 12"/>
          <p:cNvGrpSpPr/>
          <p:nvPr userDrawn="1"/>
        </p:nvGrpSpPr>
        <p:grpSpPr>
          <a:xfrm>
            <a:off x="0" y="595697"/>
            <a:ext cx="9144000" cy="90000"/>
            <a:chOff x="1443904" y="3985173"/>
            <a:chExt cx="7700096" cy="180000"/>
          </a:xfrm>
        </p:grpSpPr>
        <p:sp>
          <p:nvSpPr>
            <p:cNvPr id="14" name="Rectángulo 13"/>
            <p:cNvSpPr/>
            <p:nvPr userDrawn="1"/>
          </p:nvSpPr>
          <p:spPr>
            <a:xfrm>
              <a:off x="1443904" y="3985173"/>
              <a:ext cx="1926000" cy="180000"/>
            </a:xfrm>
            <a:prstGeom prst="rect">
              <a:avLst/>
            </a:prstGeom>
            <a:solidFill>
              <a:srgbClr val="007A9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s-ES_tradnl" dirty="0">
                <a:solidFill>
                  <a:srgbClr val="FFFFFF"/>
                </a:solidFill>
              </a:endParaRPr>
            </a:p>
          </p:txBody>
        </p:sp>
        <p:sp>
          <p:nvSpPr>
            <p:cNvPr id="15" name="Rectángulo 14"/>
            <p:cNvSpPr/>
            <p:nvPr userDrawn="1"/>
          </p:nvSpPr>
          <p:spPr>
            <a:xfrm>
              <a:off x="3369904" y="3985173"/>
              <a:ext cx="1926000" cy="180000"/>
            </a:xfrm>
            <a:prstGeom prst="rect">
              <a:avLst/>
            </a:prstGeom>
            <a:solidFill>
              <a:srgbClr val="62CDC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s-ES_tradnl" dirty="0">
                <a:solidFill>
                  <a:srgbClr val="FFFFFF"/>
                </a:solidFill>
              </a:endParaRPr>
            </a:p>
          </p:txBody>
        </p:sp>
        <p:sp>
          <p:nvSpPr>
            <p:cNvPr id="16" name="Rectángulo 15"/>
            <p:cNvSpPr/>
            <p:nvPr userDrawn="1"/>
          </p:nvSpPr>
          <p:spPr>
            <a:xfrm>
              <a:off x="5295904" y="3985173"/>
              <a:ext cx="1926000" cy="180000"/>
            </a:xfrm>
            <a:prstGeom prst="rect">
              <a:avLst/>
            </a:prstGeom>
            <a:solidFill>
              <a:srgbClr val="D4202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s-ES_tradnl" dirty="0">
                <a:solidFill>
                  <a:srgbClr val="FFFFFF"/>
                </a:solidFill>
              </a:endParaRPr>
            </a:p>
          </p:txBody>
        </p:sp>
        <p:sp>
          <p:nvSpPr>
            <p:cNvPr id="17" name="Rectángulo 16"/>
            <p:cNvSpPr/>
            <p:nvPr userDrawn="1"/>
          </p:nvSpPr>
          <p:spPr>
            <a:xfrm>
              <a:off x="7218000" y="3985173"/>
              <a:ext cx="1926000" cy="180000"/>
            </a:xfrm>
            <a:prstGeom prst="rect">
              <a:avLst/>
            </a:prstGeom>
            <a:solidFill>
              <a:srgbClr val="EDAB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s-ES_tradnl" dirty="0">
                <a:solidFill>
                  <a:srgbClr val="FFFFFF"/>
                </a:solidFill>
              </a:endParaRPr>
            </a:p>
          </p:txBody>
        </p:sp>
      </p:grpSp>
    </p:spTree>
    <p:extLst>
      <p:ext uri="{BB962C8B-B14F-4D97-AF65-F5344CB8AC3E}">
        <p14:creationId xmlns:p14="http://schemas.microsoft.com/office/powerpoint/2010/main" val="146033875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dirty="0" smtClean="0"/>
              <a:t>Clic para editar título</a:t>
            </a:r>
            <a:endParaRPr lang="es-ES" dirty="0"/>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dirty="0" smtClean="0"/>
              <a:t>Haga clic para modificar el estilo de texto del patrón</a:t>
            </a:r>
          </a:p>
          <a:p>
            <a:pPr lvl="1"/>
            <a:r>
              <a:rPr lang="es-ES_tradnl" dirty="0" smtClean="0"/>
              <a:t>Segundo nivel</a:t>
            </a:r>
          </a:p>
          <a:p>
            <a:pPr lvl="2"/>
            <a:r>
              <a:rPr lang="es-ES_tradnl" dirty="0" smtClean="0"/>
              <a:t>Tercer nivel</a:t>
            </a:r>
          </a:p>
          <a:p>
            <a:pPr lvl="3"/>
            <a:r>
              <a:rPr lang="es-ES_tradnl" dirty="0" smtClean="0"/>
              <a:t>Cuarto nivel</a:t>
            </a:r>
          </a:p>
          <a:p>
            <a:pPr lvl="4"/>
            <a:r>
              <a:rPr lang="es-ES_tradnl" dirty="0" smtClean="0"/>
              <a:t>Quinto nivel</a:t>
            </a:r>
            <a:endParaRPr lang="es-ES" dirty="0"/>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6BDCBE57-3DF8-E34A-A687-20DD8272C65F}" type="slidenum">
              <a:rPr lang="es-ES" smtClean="0">
                <a:solidFill>
                  <a:srgbClr val="FFFFFF">
                    <a:tint val="75000"/>
                  </a:srgbClr>
                </a:solidFill>
              </a:rPr>
              <a:pPr defTabSz="457200"/>
              <a:t>‹Nº›</a:t>
            </a:fld>
            <a:endParaRPr lang="es-ES" dirty="0">
              <a:solidFill>
                <a:srgbClr val="FFFFFF">
                  <a:tint val="75000"/>
                </a:srgbClr>
              </a:solidFill>
            </a:endParaRPr>
          </a:p>
        </p:txBody>
      </p:sp>
    </p:spTree>
    <p:extLst>
      <p:ext uri="{BB962C8B-B14F-4D97-AF65-F5344CB8AC3E}">
        <p14:creationId xmlns:p14="http://schemas.microsoft.com/office/powerpoint/2010/main" val="38670614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iming>
    <p:tnLst>
      <p:par>
        <p:cTn id="1" dur="indefinite" restart="never" nodeType="tmRoot"/>
      </p:par>
    </p:tnLst>
  </p:timing>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177002"/>
            <a:ext cx="8229600" cy="620150"/>
          </a:xfrm>
        </p:spPr>
        <p:txBody>
          <a:bodyPr/>
          <a:lstStyle/>
          <a:p>
            <a:r>
              <a:rPr lang="es-CL" sz="3200" dirty="0" smtClean="0"/>
              <a:t>Pase Flete – (Transportista)</a:t>
            </a:r>
            <a:endParaRPr lang="es-CL" sz="3200" dirty="0"/>
          </a:p>
        </p:txBody>
      </p:sp>
    </p:spTree>
    <p:extLst>
      <p:ext uri="{BB962C8B-B14F-4D97-AF65-F5344CB8AC3E}">
        <p14:creationId xmlns:p14="http://schemas.microsoft.com/office/powerpoint/2010/main" val="10824820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1">
            <a:extLst>
              <a:ext uri="{FF2B5EF4-FFF2-40B4-BE49-F238E27FC236}">
                <a16:creationId xmlns:a16="http://schemas.microsoft.com/office/drawing/2014/main" xmlns="" id="{28C74772-6C84-4E40-9AF0-3CC014F40D90}"/>
              </a:ext>
            </a:extLst>
          </p:cNvPr>
          <p:cNvPicPr>
            <a:picLocks noChangeAspect="1"/>
          </p:cNvPicPr>
          <p:nvPr/>
        </p:nvPicPr>
        <p:blipFill>
          <a:blip r:embed="rId2"/>
          <a:stretch>
            <a:fillRect/>
          </a:stretch>
        </p:blipFill>
        <p:spPr>
          <a:xfrm>
            <a:off x="405456" y="2224189"/>
            <a:ext cx="8463547" cy="1974606"/>
          </a:xfrm>
          <a:prstGeom prst="rect">
            <a:avLst/>
          </a:prstGeom>
        </p:spPr>
      </p:pic>
      <p:sp>
        <p:nvSpPr>
          <p:cNvPr id="10" name="CuadroTexto 2">
            <a:extLst>
              <a:ext uri="{FF2B5EF4-FFF2-40B4-BE49-F238E27FC236}">
                <a16:creationId xmlns:a16="http://schemas.microsoft.com/office/drawing/2014/main" xmlns="" id="{CC50509C-24D7-4336-B7D2-C7F2B40A8F08}"/>
              </a:ext>
            </a:extLst>
          </p:cNvPr>
          <p:cNvSpPr txBox="1"/>
          <p:nvPr/>
        </p:nvSpPr>
        <p:spPr>
          <a:xfrm>
            <a:off x="436011" y="1124744"/>
            <a:ext cx="6752774" cy="646331"/>
          </a:xfrm>
          <a:prstGeom prst="rect">
            <a:avLst/>
          </a:prstGeom>
          <a:noFill/>
        </p:spPr>
        <p:txBody>
          <a:bodyPr wrap="square" rtlCol="0">
            <a:spAutoFit/>
          </a:bodyPr>
          <a:lstStyle/>
          <a:p>
            <a:pPr marL="342900" indent="-342900">
              <a:buFont typeface="+mj-lt"/>
              <a:buAutoNum type="arabicPeriod"/>
            </a:pPr>
            <a:r>
              <a:rPr lang="es-CL" dirty="0">
                <a:solidFill>
                  <a:schemeClr val="accent5"/>
                </a:solidFill>
              </a:rPr>
              <a:t>INGRESAR AL CONTRATO DE LA EECC PADRE, CLICK EN VER</a:t>
            </a:r>
          </a:p>
          <a:p>
            <a:pPr marL="342900" indent="-342900">
              <a:buFont typeface="+mj-lt"/>
              <a:buAutoNum type="arabicPeriod"/>
            </a:pPr>
            <a:r>
              <a:rPr lang="es-CL" dirty="0">
                <a:solidFill>
                  <a:schemeClr val="accent5"/>
                </a:solidFill>
              </a:rPr>
              <a:t>INGRESAR DASHBOARD EMPRESA Y AGREGAR UNA NUEVA.</a:t>
            </a:r>
          </a:p>
        </p:txBody>
      </p:sp>
      <p:sp>
        <p:nvSpPr>
          <p:cNvPr id="11" name="1 Título"/>
          <p:cNvSpPr txBox="1">
            <a:spLocks/>
          </p:cNvSpPr>
          <p:nvPr/>
        </p:nvSpPr>
        <p:spPr>
          <a:xfrm>
            <a:off x="107504" y="0"/>
            <a:ext cx="8229600" cy="62015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s-CL" sz="3200" dirty="0" smtClean="0">
                <a:solidFill>
                  <a:schemeClr val="accent5"/>
                </a:solidFill>
              </a:rPr>
              <a:t>Pase Flete – Paso a Paso</a:t>
            </a:r>
            <a:endParaRPr lang="es-CL" sz="3200" dirty="0">
              <a:solidFill>
                <a:schemeClr val="accent5"/>
              </a:solidFill>
            </a:endParaRPr>
          </a:p>
        </p:txBody>
      </p:sp>
      <p:sp>
        <p:nvSpPr>
          <p:cNvPr id="5" name="4 Flecha derecha"/>
          <p:cNvSpPr/>
          <p:nvPr/>
        </p:nvSpPr>
        <p:spPr>
          <a:xfrm rot="17766390">
            <a:off x="7905055" y="4342030"/>
            <a:ext cx="864096" cy="36004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34669370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7">
            <a:extLst>
              <a:ext uri="{FF2B5EF4-FFF2-40B4-BE49-F238E27FC236}">
                <a16:creationId xmlns:a16="http://schemas.microsoft.com/office/drawing/2014/main" xmlns="" id="{A0407508-AA53-494E-9B64-308BC701803A}"/>
              </a:ext>
            </a:extLst>
          </p:cNvPr>
          <p:cNvSpPr txBox="1"/>
          <p:nvPr/>
        </p:nvSpPr>
        <p:spPr>
          <a:xfrm>
            <a:off x="564152" y="1052736"/>
            <a:ext cx="7687817" cy="1477328"/>
          </a:xfrm>
          <a:prstGeom prst="rect">
            <a:avLst/>
          </a:prstGeom>
          <a:noFill/>
        </p:spPr>
        <p:txBody>
          <a:bodyPr wrap="square" rtlCol="0">
            <a:spAutoFit/>
          </a:bodyPr>
          <a:lstStyle/>
          <a:p>
            <a:r>
              <a:rPr lang="es-CL" dirty="0">
                <a:solidFill>
                  <a:schemeClr val="accent5"/>
                </a:solidFill>
              </a:rPr>
              <a:t>3. INGRESAR EMPRESA CONTRATISTA</a:t>
            </a:r>
          </a:p>
          <a:p>
            <a:r>
              <a:rPr lang="es-CL" dirty="0">
                <a:solidFill>
                  <a:schemeClr val="accent5"/>
                </a:solidFill>
              </a:rPr>
              <a:t>4. SELECCIONAR PASE FLETE.</a:t>
            </a:r>
          </a:p>
          <a:p>
            <a:r>
              <a:rPr lang="es-CL" dirty="0">
                <a:solidFill>
                  <a:schemeClr val="accent5"/>
                </a:solidFill>
              </a:rPr>
              <a:t>5. INDICAR EMPRESA PADRE</a:t>
            </a:r>
          </a:p>
          <a:p>
            <a:r>
              <a:rPr lang="es-CL" dirty="0">
                <a:solidFill>
                  <a:schemeClr val="accent5"/>
                </a:solidFill>
              </a:rPr>
              <a:t>6. GUARDAR</a:t>
            </a:r>
          </a:p>
          <a:p>
            <a:r>
              <a:rPr lang="es-CL" dirty="0">
                <a:solidFill>
                  <a:schemeClr val="accent5"/>
                </a:solidFill>
              </a:rPr>
              <a:t>7. SOLICITAR LA APROBACIÓN DE LA EMPRESA FLETE  A SU ADC AMSA (ANT)</a:t>
            </a:r>
          </a:p>
        </p:txBody>
      </p:sp>
      <p:pic>
        <p:nvPicPr>
          <p:cNvPr id="3" name="Imagen 8">
            <a:extLst>
              <a:ext uri="{FF2B5EF4-FFF2-40B4-BE49-F238E27FC236}">
                <a16:creationId xmlns:a16="http://schemas.microsoft.com/office/drawing/2014/main" xmlns="" id="{DA2EF267-7F06-430C-9F89-82749D6A8DF0}"/>
              </a:ext>
            </a:extLst>
          </p:cNvPr>
          <p:cNvPicPr>
            <a:picLocks noChangeAspect="1"/>
          </p:cNvPicPr>
          <p:nvPr/>
        </p:nvPicPr>
        <p:blipFill>
          <a:blip r:embed="rId2"/>
          <a:stretch>
            <a:fillRect/>
          </a:stretch>
        </p:blipFill>
        <p:spPr>
          <a:xfrm>
            <a:off x="395536" y="2996952"/>
            <a:ext cx="8492546" cy="1800200"/>
          </a:xfrm>
          <a:prstGeom prst="rect">
            <a:avLst/>
          </a:prstGeom>
        </p:spPr>
      </p:pic>
      <p:sp>
        <p:nvSpPr>
          <p:cNvPr id="4" name="1 Título"/>
          <p:cNvSpPr txBox="1">
            <a:spLocks/>
          </p:cNvSpPr>
          <p:nvPr/>
        </p:nvSpPr>
        <p:spPr>
          <a:xfrm>
            <a:off x="107504" y="0"/>
            <a:ext cx="8229600" cy="62015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s-CL" sz="3200" dirty="0" smtClean="0">
                <a:solidFill>
                  <a:schemeClr val="accent5"/>
                </a:solidFill>
              </a:rPr>
              <a:t>Pase Flete – Paso a Paso</a:t>
            </a:r>
            <a:endParaRPr lang="es-CL" sz="3200" dirty="0">
              <a:solidFill>
                <a:schemeClr val="accent5"/>
              </a:solidFill>
            </a:endParaRPr>
          </a:p>
        </p:txBody>
      </p:sp>
    </p:spTree>
    <p:extLst>
      <p:ext uri="{BB962C8B-B14F-4D97-AF65-F5344CB8AC3E}">
        <p14:creationId xmlns:p14="http://schemas.microsoft.com/office/powerpoint/2010/main" val="832125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4">
            <a:extLst>
              <a:ext uri="{FF2B5EF4-FFF2-40B4-BE49-F238E27FC236}">
                <a16:creationId xmlns:a16="http://schemas.microsoft.com/office/drawing/2014/main" xmlns="" id="{18C30873-EB55-4B43-8370-DB88DDD3C2EE}"/>
              </a:ext>
            </a:extLst>
          </p:cNvPr>
          <p:cNvSpPr txBox="1"/>
          <p:nvPr/>
        </p:nvSpPr>
        <p:spPr>
          <a:xfrm>
            <a:off x="477079" y="1412776"/>
            <a:ext cx="6975242" cy="646331"/>
          </a:xfrm>
          <a:prstGeom prst="rect">
            <a:avLst/>
          </a:prstGeom>
          <a:noFill/>
        </p:spPr>
        <p:txBody>
          <a:bodyPr wrap="square" rtlCol="0">
            <a:spAutoFit/>
          </a:bodyPr>
          <a:lstStyle/>
          <a:p>
            <a:r>
              <a:rPr lang="es-CL" dirty="0">
                <a:solidFill>
                  <a:schemeClr val="accent5"/>
                </a:solidFill>
              </a:rPr>
              <a:t>1. VOLVER A HOME, CONTRATO COMERCIAL</a:t>
            </a:r>
          </a:p>
          <a:p>
            <a:r>
              <a:rPr lang="es-CL" dirty="0">
                <a:solidFill>
                  <a:schemeClr val="accent5"/>
                </a:solidFill>
              </a:rPr>
              <a:t>2. CREAR CARGOS, TURNOS Y JORNADA DE LA EMPRESA FLETE</a:t>
            </a:r>
          </a:p>
        </p:txBody>
      </p:sp>
      <p:pic>
        <p:nvPicPr>
          <p:cNvPr id="3" name="Imagen 5">
            <a:extLst>
              <a:ext uri="{FF2B5EF4-FFF2-40B4-BE49-F238E27FC236}">
                <a16:creationId xmlns:a16="http://schemas.microsoft.com/office/drawing/2014/main" xmlns="" id="{7E741F02-4FB4-49C9-B43D-8FF37819DA6C}"/>
              </a:ext>
            </a:extLst>
          </p:cNvPr>
          <p:cNvPicPr>
            <a:picLocks noChangeAspect="1"/>
          </p:cNvPicPr>
          <p:nvPr/>
        </p:nvPicPr>
        <p:blipFill>
          <a:blip r:embed="rId2"/>
          <a:stretch>
            <a:fillRect/>
          </a:stretch>
        </p:blipFill>
        <p:spPr>
          <a:xfrm>
            <a:off x="249025" y="2564904"/>
            <a:ext cx="8844136" cy="1195340"/>
          </a:xfrm>
          <a:prstGeom prst="rect">
            <a:avLst/>
          </a:prstGeom>
        </p:spPr>
      </p:pic>
      <p:sp>
        <p:nvSpPr>
          <p:cNvPr id="4" name="1 Título"/>
          <p:cNvSpPr txBox="1">
            <a:spLocks/>
          </p:cNvSpPr>
          <p:nvPr/>
        </p:nvSpPr>
        <p:spPr>
          <a:xfrm>
            <a:off x="107504" y="0"/>
            <a:ext cx="8229600" cy="62015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s-CL" sz="3200" dirty="0" smtClean="0">
                <a:solidFill>
                  <a:schemeClr val="accent5"/>
                </a:solidFill>
              </a:rPr>
              <a:t>Pase Flete – Paso a Paso</a:t>
            </a:r>
            <a:endParaRPr lang="es-CL" sz="3200" dirty="0">
              <a:solidFill>
                <a:schemeClr val="accent5"/>
              </a:solidFill>
            </a:endParaRPr>
          </a:p>
        </p:txBody>
      </p:sp>
    </p:spTree>
    <p:extLst>
      <p:ext uri="{BB962C8B-B14F-4D97-AF65-F5344CB8AC3E}">
        <p14:creationId xmlns:p14="http://schemas.microsoft.com/office/powerpoint/2010/main" val="832125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4">
            <a:extLst>
              <a:ext uri="{FF2B5EF4-FFF2-40B4-BE49-F238E27FC236}">
                <a16:creationId xmlns:a16="http://schemas.microsoft.com/office/drawing/2014/main" xmlns="" id="{18C30873-EB55-4B43-8370-DB88DDD3C2EE}"/>
              </a:ext>
            </a:extLst>
          </p:cNvPr>
          <p:cNvSpPr txBox="1"/>
          <p:nvPr/>
        </p:nvSpPr>
        <p:spPr>
          <a:xfrm>
            <a:off x="594927" y="1124744"/>
            <a:ext cx="7894579" cy="1200329"/>
          </a:xfrm>
          <a:prstGeom prst="rect">
            <a:avLst/>
          </a:prstGeom>
          <a:noFill/>
        </p:spPr>
        <p:txBody>
          <a:bodyPr wrap="square" rtlCol="0">
            <a:spAutoFit/>
          </a:bodyPr>
          <a:lstStyle/>
          <a:p>
            <a:r>
              <a:rPr lang="es-CL" dirty="0">
                <a:solidFill>
                  <a:schemeClr val="accent5"/>
                </a:solidFill>
              </a:rPr>
              <a:t>3. CREAR TRABAJADORES DE LA EMPRESA FLETE</a:t>
            </a:r>
          </a:p>
          <a:p>
            <a:r>
              <a:rPr lang="es-CL" dirty="0">
                <a:solidFill>
                  <a:schemeClr val="accent5"/>
                </a:solidFill>
              </a:rPr>
              <a:t>4. INDICAR RUN EN: TRABAJADOR (*), SI NO EXISTE DEBE CREARLO, CLICK EN +.</a:t>
            </a:r>
          </a:p>
          <a:p>
            <a:r>
              <a:rPr lang="es-CL" dirty="0">
                <a:solidFill>
                  <a:schemeClr val="accent5"/>
                </a:solidFill>
              </a:rPr>
              <a:t>5. INGRESAR TURNO Y JORNADA</a:t>
            </a:r>
          </a:p>
          <a:p>
            <a:r>
              <a:rPr lang="es-CL" dirty="0">
                <a:solidFill>
                  <a:schemeClr val="accent5"/>
                </a:solidFill>
              </a:rPr>
              <a:t>6. GUARDAR</a:t>
            </a:r>
          </a:p>
        </p:txBody>
      </p:sp>
      <p:pic>
        <p:nvPicPr>
          <p:cNvPr id="3" name="Imagen 1">
            <a:extLst>
              <a:ext uri="{FF2B5EF4-FFF2-40B4-BE49-F238E27FC236}">
                <a16:creationId xmlns:a16="http://schemas.microsoft.com/office/drawing/2014/main" xmlns="" id="{8775C3E9-1B78-4751-9955-D2CC48FE7B25}"/>
              </a:ext>
            </a:extLst>
          </p:cNvPr>
          <p:cNvPicPr>
            <a:picLocks noChangeAspect="1"/>
          </p:cNvPicPr>
          <p:nvPr/>
        </p:nvPicPr>
        <p:blipFill>
          <a:blip r:embed="rId2"/>
          <a:stretch>
            <a:fillRect/>
          </a:stretch>
        </p:blipFill>
        <p:spPr>
          <a:xfrm>
            <a:off x="242252" y="2636912"/>
            <a:ext cx="8798066" cy="1728192"/>
          </a:xfrm>
          <a:prstGeom prst="rect">
            <a:avLst/>
          </a:prstGeom>
        </p:spPr>
      </p:pic>
      <p:sp>
        <p:nvSpPr>
          <p:cNvPr id="4" name="1 Título"/>
          <p:cNvSpPr txBox="1">
            <a:spLocks/>
          </p:cNvSpPr>
          <p:nvPr/>
        </p:nvSpPr>
        <p:spPr>
          <a:xfrm>
            <a:off x="107504" y="0"/>
            <a:ext cx="8229600" cy="62015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s-CL" sz="3200" dirty="0" smtClean="0">
                <a:solidFill>
                  <a:schemeClr val="accent5"/>
                </a:solidFill>
              </a:rPr>
              <a:t>Pase Flete – Paso a Paso</a:t>
            </a:r>
            <a:endParaRPr lang="es-CL" sz="3200" dirty="0">
              <a:solidFill>
                <a:schemeClr val="accent5"/>
              </a:solidFill>
            </a:endParaRPr>
          </a:p>
        </p:txBody>
      </p:sp>
    </p:spTree>
    <p:extLst>
      <p:ext uri="{BB962C8B-B14F-4D97-AF65-F5344CB8AC3E}">
        <p14:creationId xmlns:p14="http://schemas.microsoft.com/office/powerpoint/2010/main" val="832125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4">
            <a:extLst>
              <a:ext uri="{FF2B5EF4-FFF2-40B4-BE49-F238E27FC236}">
                <a16:creationId xmlns:a16="http://schemas.microsoft.com/office/drawing/2014/main" xmlns="" id="{18C30873-EB55-4B43-8370-DB88DDD3C2EE}"/>
              </a:ext>
            </a:extLst>
          </p:cNvPr>
          <p:cNvSpPr txBox="1"/>
          <p:nvPr/>
        </p:nvSpPr>
        <p:spPr>
          <a:xfrm>
            <a:off x="781876" y="1124744"/>
            <a:ext cx="7678555" cy="1200329"/>
          </a:xfrm>
          <a:prstGeom prst="rect">
            <a:avLst/>
          </a:prstGeom>
          <a:noFill/>
        </p:spPr>
        <p:txBody>
          <a:bodyPr wrap="square" rtlCol="0">
            <a:spAutoFit/>
          </a:bodyPr>
          <a:lstStyle/>
          <a:p>
            <a:r>
              <a:rPr lang="es-CL" dirty="0">
                <a:solidFill>
                  <a:schemeClr val="accent5"/>
                </a:solidFill>
              </a:rPr>
              <a:t>7. UNA VEZ CREADO, APARECERÁ LA OPCIÓN DE CREAR PASE</a:t>
            </a:r>
          </a:p>
          <a:p>
            <a:r>
              <a:rPr lang="es-CL" dirty="0">
                <a:solidFill>
                  <a:schemeClr val="accent5"/>
                </a:solidFill>
              </a:rPr>
              <a:t>8. INDICAR RUN EN: TRABAJADOR (*), SI NO EXISTE DEBE CREARLO, CLICK EN +.</a:t>
            </a:r>
          </a:p>
          <a:p>
            <a:r>
              <a:rPr lang="es-CL" dirty="0">
                <a:solidFill>
                  <a:schemeClr val="accent5"/>
                </a:solidFill>
              </a:rPr>
              <a:t>9. INGRESAR TURNO Y JORNADA</a:t>
            </a:r>
          </a:p>
          <a:p>
            <a:r>
              <a:rPr lang="es-CL" dirty="0">
                <a:solidFill>
                  <a:schemeClr val="accent5"/>
                </a:solidFill>
              </a:rPr>
              <a:t>10. GUARDAR</a:t>
            </a:r>
          </a:p>
        </p:txBody>
      </p:sp>
      <p:pic>
        <p:nvPicPr>
          <p:cNvPr id="3" name="Imagen 1">
            <a:extLst>
              <a:ext uri="{FF2B5EF4-FFF2-40B4-BE49-F238E27FC236}">
                <a16:creationId xmlns:a16="http://schemas.microsoft.com/office/drawing/2014/main" xmlns="" id="{8775C3E9-1B78-4751-9955-D2CC48FE7B25}"/>
              </a:ext>
            </a:extLst>
          </p:cNvPr>
          <p:cNvPicPr>
            <a:picLocks noChangeAspect="1"/>
          </p:cNvPicPr>
          <p:nvPr/>
        </p:nvPicPr>
        <p:blipFill>
          <a:blip r:embed="rId2"/>
          <a:stretch>
            <a:fillRect/>
          </a:stretch>
        </p:blipFill>
        <p:spPr>
          <a:xfrm>
            <a:off x="251520" y="2708920"/>
            <a:ext cx="8798069" cy="1728192"/>
          </a:xfrm>
          <a:prstGeom prst="rect">
            <a:avLst/>
          </a:prstGeom>
        </p:spPr>
      </p:pic>
      <p:sp>
        <p:nvSpPr>
          <p:cNvPr id="4" name="1 Título"/>
          <p:cNvSpPr txBox="1">
            <a:spLocks/>
          </p:cNvSpPr>
          <p:nvPr/>
        </p:nvSpPr>
        <p:spPr>
          <a:xfrm>
            <a:off x="107504" y="0"/>
            <a:ext cx="8229600" cy="62015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s-CL" sz="3200" dirty="0" smtClean="0">
                <a:solidFill>
                  <a:schemeClr val="accent5"/>
                </a:solidFill>
              </a:rPr>
              <a:t>Pase Flete – Paso a Paso</a:t>
            </a:r>
            <a:endParaRPr lang="es-CL" sz="3200" dirty="0">
              <a:solidFill>
                <a:schemeClr val="accent5"/>
              </a:solidFill>
            </a:endParaRPr>
          </a:p>
        </p:txBody>
      </p:sp>
    </p:spTree>
    <p:extLst>
      <p:ext uri="{BB962C8B-B14F-4D97-AF65-F5344CB8AC3E}">
        <p14:creationId xmlns:p14="http://schemas.microsoft.com/office/powerpoint/2010/main" val="832125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4">
            <a:extLst>
              <a:ext uri="{FF2B5EF4-FFF2-40B4-BE49-F238E27FC236}">
                <a16:creationId xmlns:a16="http://schemas.microsoft.com/office/drawing/2014/main" xmlns="" id="{18C30873-EB55-4B43-8370-DB88DDD3C2EE}"/>
              </a:ext>
            </a:extLst>
          </p:cNvPr>
          <p:cNvSpPr txBox="1"/>
          <p:nvPr/>
        </p:nvSpPr>
        <p:spPr>
          <a:xfrm>
            <a:off x="467545" y="980728"/>
            <a:ext cx="8424936" cy="1477328"/>
          </a:xfrm>
          <a:prstGeom prst="rect">
            <a:avLst/>
          </a:prstGeom>
          <a:noFill/>
        </p:spPr>
        <p:txBody>
          <a:bodyPr wrap="square" rtlCol="0">
            <a:spAutoFit/>
          </a:bodyPr>
          <a:lstStyle/>
          <a:p>
            <a:r>
              <a:rPr lang="es-CL" dirty="0">
                <a:solidFill>
                  <a:schemeClr val="accent5"/>
                </a:solidFill>
              </a:rPr>
              <a:t>11. UNA VEZ CREADO, APARECERÁ LA OPCIÓN DE CREAR PASE</a:t>
            </a:r>
          </a:p>
          <a:p>
            <a:r>
              <a:rPr lang="es-CL" dirty="0">
                <a:solidFill>
                  <a:schemeClr val="accent5"/>
                </a:solidFill>
              </a:rPr>
              <a:t>12. SELECCIONAR CONDUCTOR FLETE O PEONETA SEGÚN SEA EL CASO.</a:t>
            </a:r>
          </a:p>
          <a:p>
            <a:r>
              <a:rPr lang="es-CL" dirty="0">
                <a:solidFill>
                  <a:schemeClr val="accent5"/>
                </a:solidFill>
              </a:rPr>
              <a:t>13. INGRESAR FECHA DE INICIO Y TERMINO</a:t>
            </a:r>
          </a:p>
          <a:p>
            <a:r>
              <a:rPr lang="es-CL" dirty="0">
                <a:solidFill>
                  <a:schemeClr val="accent5"/>
                </a:solidFill>
              </a:rPr>
              <a:t>14. GUARDAR</a:t>
            </a:r>
          </a:p>
          <a:p>
            <a:r>
              <a:rPr lang="es-CL" dirty="0">
                <a:solidFill>
                  <a:schemeClr val="accent5"/>
                </a:solidFill>
              </a:rPr>
              <a:t>15. ADC ANT, DEBE APROBAR EL PASE CREADO PARA EL TRABAJADOR</a:t>
            </a:r>
          </a:p>
        </p:txBody>
      </p:sp>
      <p:pic>
        <p:nvPicPr>
          <p:cNvPr id="3" name="Imagen 3">
            <a:extLst>
              <a:ext uri="{FF2B5EF4-FFF2-40B4-BE49-F238E27FC236}">
                <a16:creationId xmlns:a16="http://schemas.microsoft.com/office/drawing/2014/main" xmlns="" id="{34836279-048A-4A0C-8034-9A2D7BA7F00D}"/>
              </a:ext>
            </a:extLst>
          </p:cNvPr>
          <p:cNvPicPr>
            <a:picLocks noChangeAspect="1"/>
          </p:cNvPicPr>
          <p:nvPr/>
        </p:nvPicPr>
        <p:blipFill>
          <a:blip r:embed="rId2"/>
          <a:stretch>
            <a:fillRect/>
          </a:stretch>
        </p:blipFill>
        <p:spPr>
          <a:xfrm>
            <a:off x="213118" y="2852936"/>
            <a:ext cx="8864609" cy="1952914"/>
          </a:xfrm>
          <a:prstGeom prst="rect">
            <a:avLst/>
          </a:prstGeom>
        </p:spPr>
      </p:pic>
      <p:sp>
        <p:nvSpPr>
          <p:cNvPr id="4" name="1 Título"/>
          <p:cNvSpPr txBox="1">
            <a:spLocks/>
          </p:cNvSpPr>
          <p:nvPr/>
        </p:nvSpPr>
        <p:spPr>
          <a:xfrm>
            <a:off x="107504" y="0"/>
            <a:ext cx="8229600" cy="62015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s-CL" sz="3200" dirty="0" smtClean="0">
                <a:solidFill>
                  <a:schemeClr val="accent5"/>
                </a:solidFill>
              </a:rPr>
              <a:t>Pase Flete – Paso a Paso</a:t>
            </a:r>
            <a:endParaRPr lang="es-CL" sz="3200" dirty="0">
              <a:solidFill>
                <a:schemeClr val="accent5"/>
              </a:solidFill>
            </a:endParaRPr>
          </a:p>
        </p:txBody>
      </p:sp>
    </p:spTree>
    <p:extLst>
      <p:ext uri="{BB962C8B-B14F-4D97-AF65-F5344CB8AC3E}">
        <p14:creationId xmlns:p14="http://schemas.microsoft.com/office/powerpoint/2010/main" val="832125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sz="7200" dirty="0" smtClean="0"/>
              <a:t>FIN</a:t>
            </a:r>
            <a:endParaRPr lang="es-CL" sz="7200" dirty="0"/>
          </a:p>
        </p:txBody>
      </p:sp>
    </p:spTree>
    <p:extLst>
      <p:ext uri="{BB962C8B-B14F-4D97-AF65-F5344CB8AC3E}">
        <p14:creationId xmlns:p14="http://schemas.microsoft.com/office/powerpoint/2010/main" val="252512708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COLORES AMSA ">
      <a:dk1>
        <a:srgbClr val="FFFFFF"/>
      </a:dk1>
      <a:lt1>
        <a:srgbClr val="FFFFFF"/>
      </a:lt1>
      <a:dk2>
        <a:srgbClr val="FFFFFF"/>
      </a:dk2>
      <a:lt2>
        <a:srgbClr val="FFFFFF"/>
      </a:lt2>
      <a:accent1>
        <a:srgbClr val="D22630"/>
      </a:accent1>
      <a:accent2>
        <a:srgbClr val="EAAA00"/>
      </a:accent2>
      <a:accent3>
        <a:srgbClr val="00778B"/>
      </a:accent3>
      <a:accent4>
        <a:srgbClr val="64CCC9"/>
      </a:accent4>
      <a:accent5>
        <a:srgbClr val="3C3C3B"/>
      </a:accent5>
      <a:accent6>
        <a:srgbClr val="FFFFFF"/>
      </a:accent6>
      <a:hlink>
        <a:srgbClr val="FFFFFF"/>
      </a:hlink>
      <a:folHlink>
        <a:srgbClr val="FFFF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11652</TotalTime>
  <Words>237</Words>
  <Application>Microsoft Office PowerPoint</Application>
  <PresentationFormat>Presentación en pantalla (4:3)</PresentationFormat>
  <Paragraphs>30</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1_Tema de Office</vt:lpstr>
      <vt:lpstr>Pase Flete – (Transportista)</vt:lpstr>
      <vt:lpstr>Presentación de PowerPoint</vt:lpstr>
      <vt:lpstr>Presentación de PowerPoint</vt:lpstr>
      <vt:lpstr>Presentación de PowerPoint</vt:lpstr>
      <vt:lpstr>Presentación de PowerPoint</vt:lpstr>
      <vt:lpstr>Presentación de PowerPoint</vt:lpstr>
      <vt:lpstr>Presentación de PowerPoint</vt:lpstr>
      <vt:lpstr>FIN</vt:lpstr>
    </vt:vector>
  </TitlesOfParts>
  <Company>Antofagasta Minerals 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Reporte Headcount Grupo Minero</dc:title>
  <dc:creator>Maria Francisca Aguirre</dc:creator>
  <cp:lastModifiedBy>Alejandro Villegas Saez</cp:lastModifiedBy>
  <cp:revision>311</cp:revision>
  <cp:lastPrinted>2017-07-25T16:56:38Z</cp:lastPrinted>
  <dcterms:created xsi:type="dcterms:W3CDTF">2017-03-09T23:23:07Z</dcterms:created>
  <dcterms:modified xsi:type="dcterms:W3CDTF">2018-01-30T00:46:32Z</dcterms:modified>
</cp:coreProperties>
</file>