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63" r:id="rId3"/>
    <p:sldId id="257" r:id="rId4"/>
    <p:sldId id="259" r:id="rId5"/>
    <p:sldId id="264" r:id="rId6"/>
    <p:sldId id="258" r:id="rId7"/>
    <p:sldId id="260" r:id="rId8"/>
    <p:sldId id="261" r:id="rId9"/>
    <p:sldId id="262" r:id="rId10"/>
    <p:sldId id="265" r:id="rId11"/>
    <p:sldId id="266" r:id="rId12"/>
    <p:sldId id="267" r:id="rId1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4356A6-E990-480B-ABDE-328E4E683BD9}" v="2" dt="2024-02-20T23:19:24.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79" autoAdjust="0"/>
    <p:restoredTop sz="86381" autoAdjust="0"/>
  </p:normalViewPr>
  <p:slideViewPr>
    <p:cSldViewPr snapToGrid="0">
      <p:cViewPr varScale="1">
        <p:scale>
          <a:sx n="67" d="100"/>
          <a:sy n="67" d="100"/>
        </p:scale>
        <p:origin x="268" y="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0B6639-EBDC-A1D6-9093-944151C8625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7947EA11-B56A-2A4D-CFEF-22989723D0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39BB6359-0AD4-3023-BD39-EA8A36291E46}"/>
              </a:ext>
            </a:extLst>
          </p:cNvPr>
          <p:cNvSpPr>
            <a:spLocks noGrp="1"/>
          </p:cNvSpPr>
          <p:nvPr>
            <p:ph type="dt" sz="half" idx="10"/>
          </p:nvPr>
        </p:nvSpPr>
        <p:spPr/>
        <p:txBody>
          <a:bodyPr/>
          <a:lstStyle/>
          <a:p>
            <a:pPr algn="r"/>
            <a:fld id="{53BEF823-48A5-43FC-BE03-E79964288B41}" type="datetimeFigureOut">
              <a:rPr lang="en-US" smtClean="0"/>
              <a:pPr algn="r"/>
              <a:t>3/19/2024</a:t>
            </a:fld>
            <a:endParaRPr lang="en-US" dirty="0"/>
          </a:p>
        </p:txBody>
      </p:sp>
      <p:sp>
        <p:nvSpPr>
          <p:cNvPr id="5" name="Marcador de pie de página 4">
            <a:extLst>
              <a:ext uri="{FF2B5EF4-FFF2-40B4-BE49-F238E27FC236}">
                <a16:creationId xmlns:a16="http://schemas.microsoft.com/office/drawing/2014/main" id="{8105F2B5-2D59-0238-D5F5-C3764E4EE7FD}"/>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id="{D2972BC3-1775-14E4-15DB-F0B8C0EFF017}"/>
              </a:ext>
            </a:extLst>
          </p:cNvPr>
          <p:cNvSpPr>
            <a:spLocks noGrp="1"/>
          </p:cNvSpPr>
          <p:nvPr>
            <p:ph type="sldNum" sz="quarter" idx="12"/>
          </p:nvPr>
        </p:nvSpPr>
        <p:spPr/>
        <p:txBody>
          <a:bodyPr/>
          <a:lstStyle/>
          <a:p>
            <a:pPr algn="ctr"/>
            <a:fld id="{D79E6812-DF0E-4B88-AFAA-EAC7168F54C0}" type="slidenum">
              <a:rPr lang="en-US" smtClean="0"/>
              <a:pPr algn="ctr"/>
              <a:t>‹Nº›</a:t>
            </a:fld>
            <a:endParaRPr lang="en-US" dirty="0"/>
          </a:p>
        </p:txBody>
      </p:sp>
    </p:spTree>
    <p:extLst>
      <p:ext uri="{BB962C8B-B14F-4D97-AF65-F5344CB8AC3E}">
        <p14:creationId xmlns:p14="http://schemas.microsoft.com/office/powerpoint/2010/main" val="360241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02EA14-EE98-426C-41A2-3B832B11BBD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AA6D8CF-D856-10B1-F119-225805D8FB0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EC26C1B-DEAD-16FB-51F4-7A257DBE25A2}"/>
              </a:ext>
            </a:extLst>
          </p:cNvPr>
          <p:cNvSpPr>
            <a:spLocks noGrp="1"/>
          </p:cNvSpPr>
          <p:nvPr>
            <p:ph type="dt" sz="half" idx="10"/>
          </p:nvPr>
        </p:nvSpPr>
        <p:spPr/>
        <p:txBody>
          <a:bodyPr/>
          <a:lstStyle/>
          <a:p>
            <a:pPr algn="r"/>
            <a:fld id="{53BEF823-48A5-43FC-BE03-E79964288B41}" type="datetimeFigureOut">
              <a:rPr lang="en-US" smtClean="0"/>
              <a:pPr algn="r"/>
              <a:t>3/19/2024</a:t>
            </a:fld>
            <a:endParaRPr lang="en-US" dirty="0"/>
          </a:p>
        </p:txBody>
      </p:sp>
      <p:sp>
        <p:nvSpPr>
          <p:cNvPr id="5" name="Marcador de pie de página 4">
            <a:extLst>
              <a:ext uri="{FF2B5EF4-FFF2-40B4-BE49-F238E27FC236}">
                <a16:creationId xmlns:a16="http://schemas.microsoft.com/office/drawing/2014/main" id="{BF64A080-C05E-107F-74EB-CE9DDCF779AF}"/>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id="{FFE29FCA-9CF2-4164-4D39-0681C3CB1B78}"/>
              </a:ext>
            </a:extLst>
          </p:cNvPr>
          <p:cNvSpPr>
            <a:spLocks noGrp="1"/>
          </p:cNvSpPr>
          <p:nvPr>
            <p:ph type="sldNum" sz="quarter" idx="12"/>
          </p:nvPr>
        </p:nvSpPr>
        <p:spPr/>
        <p:txBody>
          <a:bodyPr/>
          <a:lstStyle/>
          <a:p>
            <a:pPr algn="ctr"/>
            <a:fld id="{D79E6812-DF0E-4B88-AFAA-EAC7168F54C0}" type="slidenum">
              <a:rPr lang="en-US" smtClean="0"/>
              <a:pPr algn="ctr"/>
              <a:t>‹Nº›</a:t>
            </a:fld>
            <a:endParaRPr lang="en-US" dirty="0"/>
          </a:p>
        </p:txBody>
      </p:sp>
    </p:spTree>
    <p:extLst>
      <p:ext uri="{BB962C8B-B14F-4D97-AF65-F5344CB8AC3E}">
        <p14:creationId xmlns:p14="http://schemas.microsoft.com/office/powerpoint/2010/main" val="93263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E703502-73C3-4B7B-8318-EA7F21F54A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A45532E-623E-35E6-91AA-64135B17181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5D1ED76-F5D1-776A-FC65-B9746B4A14ED}"/>
              </a:ext>
            </a:extLst>
          </p:cNvPr>
          <p:cNvSpPr>
            <a:spLocks noGrp="1"/>
          </p:cNvSpPr>
          <p:nvPr>
            <p:ph type="dt" sz="half" idx="10"/>
          </p:nvPr>
        </p:nvSpPr>
        <p:spPr/>
        <p:txBody>
          <a:bodyPr/>
          <a:lstStyle/>
          <a:p>
            <a:pPr algn="r"/>
            <a:fld id="{53BEF823-48A5-43FC-BE03-E79964288B41}" type="datetimeFigureOut">
              <a:rPr lang="en-US" smtClean="0"/>
              <a:pPr algn="r"/>
              <a:t>3/19/2024</a:t>
            </a:fld>
            <a:endParaRPr lang="en-US" dirty="0"/>
          </a:p>
        </p:txBody>
      </p:sp>
      <p:sp>
        <p:nvSpPr>
          <p:cNvPr id="5" name="Marcador de pie de página 4">
            <a:extLst>
              <a:ext uri="{FF2B5EF4-FFF2-40B4-BE49-F238E27FC236}">
                <a16:creationId xmlns:a16="http://schemas.microsoft.com/office/drawing/2014/main" id="{8C53A8D2-0AF1-1484-1982-8E7A4A04A8BF}"/>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id="{0D0FF723-F4B2-5927-4710-92ACE7528AD1}"/>
              </a:ext>
            </a:extLst>
          </p:cNvPr>
          <p:cNvSpPr>
            <a:spLocks noGrp="1"/>
          </p:cNvSpPr>
          <p:nvPr>
            <p:ph type="sldNum" sz="quarter" idx="12"/>
          </p:nvPr>
        </p:nvSpPr>
        <p:spPr/>
        <p:txBody>
          <a:bodyPr/>
          <a:lstStyle/>
          <a:p>
            <a:pPr algn="ctr"/>
            <a:fld id="{D79E6812-DF0E-4B88-AFAA-EAC7168F54C0}" type="slidenum">
              <a:rPr lang="en-US" smtClean="0"/>
              <a:pPr algn="ctr"/>
              <a:t>‹Nº›</a:t>
            </a:fld>
            <a:endParaRPr lang="en-US" dirty="0"/>
          </a:p>
        </p:txBody>
      </p:sp>
    </p:spTree>
    <p:extLst>
      <p:ext uri="{BB962C8B-B14F-4D97-AF65-F5344CB8AC3E}">
        <p14:creationId xmlns:p14="http://schemas.microsoft.com/office/powerpoint/2010/main" val="353818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1E623-A4C5-B9E4-D46F-88F7EF88AE0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C8E11D2-751F-8C5B-F159-71B656F7796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D9CF6E1-BBFD-83E0-27D5-ADA5835FBF18}"/>
              </a:ext>
            </a:extLst>
          </p:cNvPr>
          <p:cNvSpPr>
            <a:spLocks noGrp="1"/>
          </p:cNvSpPr>
          <p:nvPr>
            <p:ph type="dt" sz="half" idx="10"/>
          </p:nvPr>
        </p:nvSpPr>
        <p:spPr/>
        <p:txBody>
          <a:bodyPr/>
          <a:lstStyle/>
          <a:p>
            <a:pPr algn="r"/>
            <a:fld id="{53BEF823-48A5-43FC-BE03-E79964288B41}" type="datetimeFigureOut">
              <a:rPr lang="en-US" smtClean="0"/>
              <a:pPr algn="r"/>
              <a:t>3/19/2024</a:t>
            </a:fld>
            <a:endParaRPr lang="en-US" dirty="0"/>
          </a:p>
        </p:txBody>
      </p:sp>
      <p:sp>
        <p:nvSpPr>
          <p:cNvPr id="5" name="Marcador de pie de página 4">
            <a:extLst>
              <a:ext uri="{FF2B5EF4-FFF2-40B4-BE49-F238E27FC236}">
                <a16:creationId xmlns:a16="http://schemas.microsoft.com/office/drawing/2014/main" id="{7C0A5354-658F-5474-9D63-6C11F53692DF}"/>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id="{05F4CD6C-0196-13B9-B7D3-45336B26EC94}"/>
              </a:ext>
            </a:extLst>
          </p:cNvPr>
          <p:cNvSpPr>
            <a:spLocks noGrp="1"/>
          </p:cNvSpPr>
          <p:nvPr>
            <p:ph type="sldNum" sz="quarter" idx="12"/>
          </p:nvPr>
        </p:nvSpPr>
        <p:spPr/>
        <p:txBody>
          <a:bodyPr/>
          <a:lstStyle/>
          <a:p>
            <a:pPr algn="ctr"/>
            <a:fld id="{D79E6812-DF0E-4B88-AFAA-EAC7168F54C0}" type="slidenum">
              <a:rPr lang="en-US" smtClean="0"/>
              <a:pPr algn="ctr"/>
              <a:t>‹Nº›</a:t>
            </a:fld>
            <a:endParaRPr lang="en-US" dirty="0"/>
          </a:p>
        </p:txBody>
      </p:sp>
    </p:spTree>
    <p:extLst>
      <p:ext uri="{BB962C8B-B14F-4D97-AF65-F5344CB8AC3E}">
        <p14:creationId xmlns:p14="http://schemas.microsoft.com/office/powerpoint/2010/main" val="317205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6A2F5D-ACC3-432F-04E9-8B72F74A96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65D36B3-9DD4-6863-36AF-475C741FF5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17702E7-B2ED-AF29-27E4-2A171328CB88}"/>
              </a:ext>
            </a:extLst>
          </p:cNvPr>
          <p:cNvSpPr>
            <a:spLocks noGrp="1"/>
          </p:cNvSpPr>
          <p:nvPr>
            <p:ph type="dt" sz="half" idx="10"/>
          </p:nvPr>
        </p:nvSpPr>
        <p:spPr/>
        <p:txBody>
          <a:bodyPr/>
          <a:lstStyle/>
          <a:p>
            <a:pPr algn="r"/>
            <a:fld id="{53BEF823-48A5-43FC-BE03-E79964288B41}" type="datetimeFigureOut">
              <a:rPr lang="en-US" smtClean="0"/>
              <a:pPr algn="r"/>
              <a:t>3/19/2024</a:t>
            </a:fld>
            <a:endParaRPr lang="en-US" dirty="0"/>
          </a:p>
        </p:txBody>
      </p:sp>
      <p:sp>
        <p:nvSpPr>
          <p:cNvPr id="5" name="Marcador de pie de página 4">
            <a:extLst>
              <a:ext uri="{FF2B5EF4-FFF2-40B4-BE49-F238E27FC236}">
                <a16:creationId xmlns:a16="http://schemas.microsoft.com/office/drawing/2014/main" id="{6C9083E0-CB8C-FC52-1367-1B2D83922CE3}"/>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id="{BF35A460-FFA6-9C71-32C0-25F70C882A03}"/>
              </a:ext>
            </a:extLst>
          </p:cNvPr>
          <p:cNvSpPr>
            <a:spLocks noGrp="1"/>
          </p:cNvSpPr>
          <p:nvPr>
            <p:ph type="sldNum" sz="quarter" idx="12"/>
          </p:nvPr>
        </p:nvSpPr>
        <p:spPr/>
        <p:txBody>
          <a:bodyPr/>
          <a:lstStyle/>
          <a:p>
            <a:pPr algn="ctr"/>
            <a:fld id="{D79E6812-DF0E-4B88-AFAA-EAC7168F54C0}" type="slidenum">
              <a:rPr lang="en-US" smtClean="0"/>
              <a:pPr algn="ctr"/>
              <a:t>‹Nº›</a:t>
            </a:fld>
            <a:endParaRPr lang="en-US" dirty="0"/>
          </a:p>
        </p:txBody>
      </p:sp>
    </p:spTree>
    <p:extLst>
      <p:ext uri="{BB962C8B-B14F-4D97-AF65-F5344CB8AC3E}">
        <p14:creationId xmlns:p14="http://schemas.microsoft.com/office/powerpoint/2010/main" val="3733491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6F2EAE-E414-C24B-F052-A76A0B76EF1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F844510-DC58-BB76-4771-0C4CB0A24FE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183B71E-1792-B6B9-514C-3A2DF209C72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98B79219-C3B2-5452-E1C6-8B2171C9AB28}"/>
              </a:ext>
            </a:extLst>
          </p:cNvPr>
          <p:cNvSpPr>
            <a:spLocks noGrp="1"/>
          </p:cNvSpPr>
          <p:nvPr>
            <p:ph type="dt" sz="half" idx="10"/>
          </p:nvPr>
        </p:nvSpPr>
        <p:spPr/>
        <p:txBody>
          <a:bodyPr/>
          <a:lstStyle/>
          <a:p>
            <a:pPr algn="r"/>
            <a:fld id="{53BEF823-48A5-43FC-BE03-E79964288B41}" type="datetimeFigureOut">
              <a:rPr lang="en-US" smtClean="0"/>
              <a:pPr algn="r"/>
              <a:t>3/19/2024</a:t>
            </a:fld>
            <a:endParaRPr lang="en-US" dirty="0"/>
          </a:p>
        </p:txBody>
      </p:sp>
      <p:sp>
        <p:nvSpPr>
          <p:cNvPr id="6" name="Marcador de pie de página 5">
            <a:extLst>
              <a:ext uri="{FF2B5EF4-FFF2-40B4-BE49-F238E27FC236}">
                <a16:creationId xmlns:a16="http://schemas.microsoft.com/office/drawing/2014/main" id="{5FB9EDF6-9961-4FB1-38BD-C15B09D67FD5}"/>
              </a:ext>
            </a:extLst>
          </p:cNvPr>
          <p:cNvSpPr>
            <a:spLocks noGrp="1"/>
          </p:cNvSpPr>
          <p:nvPr>
            <p:ph type="ftr" sz="quarter" idx="11"/>
          </p:nvPr>
        </p:nvSpPr>
        <p:spPr/>
        <p:txBody>
          <a:bodyPr/>
          <a:lstStyle/>
          <a:p>
            <a:pPr algn="l"/>
            <a:endParaRPr lang="en-US" dirty="0"/>
          </a:p>
        </p:txBody>
      </p:sp>
      <p:sp>
        <p:nvSpPr>
          <p:cNvPr id="7" name="Marcador de número de diapositiva 6">
            <a:extLst>
              <a:ext uri="{FF2B5EF4-FFF2-40B4-BE49-F238E27FC236}">
                <a16:creationId xmlns:a16="http://schemas.microsoft.com/office/drawing/2014/main" id="{5B1C0296-B6D2-28E0-9272-815A8E26BDED}"/>
              </a:ext>
            </a:extLst>
          </p:cNvPr>
          <p:cNvSpPr>
            <a:spLocks noGrp="1"/>
          </p:cNvSpPr>
          <p:nvPr>
            <p:ph type="sldNum" sz="quarter" idx="12"/>
          </p:nvPr>
        </p:nvSpPr>
        <p:spPr/>
        <p:txBody>
          <a:bodyPr/>
          <a:lstStyle/>
          <a:p>
            <a:pPr algn="ctr"/>
            <a:fld id="{D79E6812-DF0E-4B88-AFAA-EAC7168F54C0}" type="slidenum">
              <a:rPr lang="en-US" smtClean="0"/>
              <a:pPr algn="ctr"/>
              <a:t>‹Nº›</a:t>
            </a:fld>
            <a:endParaRPr lang="en-US" dirty="0"/>
          </a:p>
        </p:txBody>
      </p:sp>
    </p:spTree>
    <p:extLst>
      <p:ext uri="{BB962C8B-B14F-4D97-AF65-F5344CB8AC3E}">
        <p14:creationId xmlns:p14="http://schemas.microsoft.com/office/powerpoint/2010/main" val="21859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87F6F9-7F24-197B-FE21-A47327E65D2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A68BE99-4B63-DFA8-D27B-0FF6671E0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2CE6CA3-38EE-E0DD-7D02-2CE3DF369F1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CF1ED5FE-563E-7E97-2458-2A0D7974F7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8C0272-F1E6-49D1-E705-C9723A9B76A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04568E48-4BA8-1514-7B3B-54EA71767B62}"/>
              </a:ext>
            </a:extLst>
          </p:cNvPr>
          <p:cNvSpPr>
            <a:spLocks noGrp="1"/>
          </p:cNvSpPr>
          <p:nvPr>
            <p:ph type="dt" sz="half" idx="10"/>
          </p:nvPr>
        </p:nvSpPr>
        <p:spPr/>
        <p:txBody>
          <a:bodyPr/>
          <a:lstStyle/>
          <a:p>
            <a:pPr algn="r"/>
            <a:fld id="{53BEF823-48A5-43FC-BE03-E79964288B41}" type="datetimeFigureOut">
              <a:rPr lang="en-US" smtClean="0"/>
              <a:pPr algn="r"/>
              <a:t>3/19/2024</a:t>
            </a:fld>
            <a:endParaRPr lang="en-US" dirty="0"/>
          </a:p>
        </p:txBody>
      </p:sp>
      <p:sp>
        <p:nvSpPr>
          <p:cNvPr id="8" name="Marcador de pie de página 7">
            <a:extLst>
              <a:ext uri="{FF2B5EF4-FFF2-40B4-BE49-F238E27FC236}">
                <a16:creationId xmlns:a16="http://schemas.microsoft.com/office/drawing/2014/main" id="{B4D2C72C-90F2-AE2F-1E15-243B9D380AFF}"/>
              </a:ext>
            </a:extLst>
          </p:cNvPr>
          <p:cNvSpPr>
            <a:spLocks noGrp="1"/>
          </p:cNvSpPr>
          <p:nvPr>
            <p:ph type="ftr" sz="quarter" idx="11"/>
          </p:nvPr>
        </p:nvSpPr>
        <p:spPr/>
        <p:txBody>
          <a:bodyPr/>
          <a:lstStyle/>
          <a:p>
            <a:pPr algn="l"/>
            <a:endParaRPr lang="en-US" dirty="0"/>
          </a:p>
        </p:txBody>
      </p:sp>
      <p:sp>
        <p:nvSpPr>
          <p:cNvPr id="9" name="Marcador de número de diapositiva 8">
            <a:extLst>
              <a:ext uri="{FF2B5EF4-FFF2-40B4-BE49-F238E27FC236}">
                <a16:creationId xmlns:a16="http://schemas.microsoft.com/office/drawing/2014/main" id="{ACBA2F0E-B21C-76A2-6123-BA9F6465FB75}"/>
              </a:ext>
            </a:extLst>
          </p:cNvPr>
          <p:cNvSpPr>
            <a:spLocks noGrp="1"/>
          </p:cNvSpPr>
          <p:nvPr>
            <p:ph type="sldNum" sz="quarter" idx="12"/>
          </p:nvPr>
        </p:nvSpPr>
        <p:spPr/>
        <p:txBody>
          <a:bodyPr/>
          <a:lstStyle/>
          <a:p>
            <a:pPr algn="ctr"/>
            <a:fld id="{D79E6812-DF0E-4B88-AFAA-EAC7168F54C0}" type="slidenum">
              <a:rPr lang="en-US" smtClean="0"/>
              <a:pPr algn="ctr"/>
              <a:t>‹Nº›</a:t>
            </a:fld>
            <a:endParaRPr lang="en-US" dirty="0"/>
          </a:p>
        </p:txBody>
      </p:sp>
    </p:spTree>
    <p:extLst>
      <p:ext uri="{BB962C8B-B14F-4D97-AF65-F5344CB8AC3E}">
        <p14:creationId xmlns:p14="http://schemas.microsoft.com/office/powerpoint/2010/main" val="2195105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A96175-E3AC-79EF-6C27-B25AAA7D712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6C6FDEF-B5DC-E30F-BBD8-7545000A60F8}"/>
              </a:ext>
            </a:extLst>
          </p:cNvPr>
          <p:cNvSpPr>
            <a:spLocks noGrp="1"/>
          </p:cNvSpPr>
          <p:nvPr>
            <p:ph type="dt" sz="half" idx="10"/>
          </p:nvPr>
        </p:nvSpPr>
        <p:spPr/>
        <p:txBody>
          <a:bodyPr/>
          <a:lstStyle/>
          <a:p>
            <a:pPr algn="r"/>
            <a:fld id="{53BEF823-48A5-43FC-BE03-E79964288B41}" type="datetimeFigureOut">
              <a:rPr lang="en-US" smtClean="0"/>
              <a:pPr algn="r"/>
              <a:t>3/19/2024</a:t>
            </a:fld>
            <a:endParaRPr lang="en-US" dirty="0"/>
          </a:p>
        </p:txBody>
      </p:sp>
      <p:sp>
        <p:nvSpPr>
          <p:cNvPr id="4" name="Marcador de pie de página 3">
            <a:extLst>
              <a:ext uri="{FF2B5EF4-FFF2-40B4-BE49-F238E27FC236}">
                <a16:creationId xmlns:a16="http://schemas.microsoft.com/office/drawing/2014/main" id="{DEEE5069-55A0-CE5A-1964-D74132074001}"/>
              </a:ext>
            </a:extLst>
          </p:cNvPr>
          <p:cNvSpPr>
            <a:spLocks noGrp="1"/>
          </p:cNvSpPr>
          <p:nvPr>
            <p:ph type="ftr" sz="quarter" idx="11"/>
          </p:nvPr>
        </p:nvSpPr>
        <p:spPr/>
        <p:txBody>
          <a:bodyPr/>
          <a:lstStyle/>
          <a:p>
            <a:pPr algn="l"/>
            <a:endParaRPr lang="en-US" dirty="0"/>
          </a:p>
        </p:txBody>
      </p:sp>
      <p:sp>
        <p:nvSpPr>
          <p:cNvPr id="5" name="Marcador de número de diapositiva 4">
            <a:extLst>
              <a:ext uri="{FF2B5EF4-FFF2-40B4-BE49-F238E27FC236}">
                <a16:creationId xmlns:a16="http://schemas.microsoft.com/office/drawing/2014/main" id="{9E77EDE4-4B6D-E8CC-013B-A27845FB792B}"/>
              </a:ext>
            </a:extLst>
          </p:cNvPr>
          <p:cNvSpPr>
            <a:spLocks noGrp="1"/>
          </p:cNvSpPr>
          <p:nvPr>
            <p:ph type="sldNum" sz="quarter" idx="12"/>
          </p:nvPr>
        </p:nvSpPr>
        <p:spPr/>
        <p:txBody>
          <a:bodyPr/>
          <a:lstStyle/>
          <a:p>
            <a:pPr algn="ctr"/>
            <a:fld id="{D79E6812-DF0E-4B88-AFAA-EAC7168F54C0}" type="slidenum">
              <a:rPr lang="en-US" smtClean="0"/>
              <a:pPr algn="ctr"/>
              <a:t>‹Nº›</a:t>
            </a:fld>
            <a:endParaRPr lang="en-US" dirty="0"/>
          </a:p>
        </p:txBody>
      </p:sp>
    </p:spTree>
    <p:extLst>
      <p:ext uri="{BB962C8B-B14F-4D97-AF65-F5344CB8AC3E}">
        <p14:creationId xmlns:p14="http://schemas.microsoft.com/office/powerpoint/2010/main" val="77395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626EA2-34A1-F680-3ADB-55CE2F902E0A}"/>
              </a:ext>
            </a:extLst>
          </p:cNvPr>
          <p:cNvSpPr>
            <a:spLocks noGrp="1"/>
          </p:cNvSpPr>
          <p:nvPr>
            <p:ph type="dt" sz="half" idx="10"/>
          </p:nvPr>
        </p:nvSpPr>
        <p:spPr/>
        <p:txBody>
          <a:bodyPr/>
          <a:lstStyle/>
          <a:p>
            <a:pPr algn="r"/>
            <a:fld id="{53BEF823-48A5-43FC-BE03-E79964288B41}" type="datetimeFigureOut">
              <a:rPr lang="en-US" smtClean="0"/>
              <a:pPr algn="r"/>
              <a:t>3/19/2024</a:t>
            </a:fld>
            <a:endParaRPr lang="en-US" dirty="0"/>
          </a:p>
        </p:txBody>
      </p:sp>
      <p:sp>
        <p:nvSpPr>
          <p:cNvPr id="3" name="Marcador de pie de página 2">
            <a:extLst>
              <a:ext uri="{FF2B5EF4-FFF2-40B4-BE49-F238E27FC236}">
                <a16:creationId xmlns:a16="http://schemas.microsoft.com/office/drawing/2014/main" id="{6E523550-783B-7357-9B50-28B40125CB3F}"/>
              </a:ext>
            </a:extLst>
          </p:cNvPr>
          <p:cNvSpPr>
            <a:spLocks noGrp="1"/>
          </p:cNvSpPr>
          <p:nvPr>
            <p:ph type="ftr" sz="quarter" idx="11"/>
          </p:nvPr>
        </p:nvSpPr>
        <p:spPr/>
        <p:txBody>
          <a:bodyPr/>
          <a:lstStyle/>
          <a:p>
            <a:pPr algn="l"/>
            <a:endParaRPr lang="en-US" dirty="0"/>
          </a:p>
        </p:txBody>
      </p:sp>
      <p:sp>
        <p:nvSpPr>
          <p:cNvPr id="4" name="Marcador de número de diapositiva 3">
            <a:extLst>
              <a:ext uri="{FF2B5EF4-FFF2-40B4-BE49-F238E27FC236}">
                <a16:creationId xmlns:a16="http://schemas.microsoft.com/office/drawing/2014/main" id="{379A1B26-B7E5-6A12-852D-F167EB54235D}"/>
              </a:ext>
            </a:extLst>
          </p:cNvPr>
          <p:cNvSpPr>
            <a:spLocks noGrp="1"/>
          </p:cNvSpPr>
          <p:nvPr>
            <p:ph type="sldNum" sz="quarter" idx="12"/>
          </p:nvPr>
        </p:nvSpPr>
        <p:spPr/>
        <p:txBody>
          <a:bodyPr/>
          <a:lstStyle/>
          <a:p>
            <a:pPr algn="ctr"/>
            <a:fld id="{D79E6812-DF0E-4B88-AFAA-EAC7168F54C0}" type="slidenum">
              <a:rPr lang="en-US" smtClean="0"/>
              <a:pPr algn="ctr"/>
              <a:t>‹Nº›</a:t>
            </a:fld>
            <a:endParaRPr lang="en-US" dirty="0"/>
          </a:p>
        </p:txBody>
      </p:sp>
    </p:spTree>
    <p:extLst>
      <p:ext uri="{BB962C8B-B14F-4D97-AF65-F5344CB8AC3E}">
        <p14:creationId xmlns:p14="http://schemas.microsoft.com/office/powerpoint/2010/main" val="96307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1F224-B0B0-BA33-CC7F-910B6F1ABB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D4C459D-E517-4025-43BA-DBC72DDD28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0CD8560-8FB1-E97B-0F17-FBD9449AD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9BDEAB7-5914-86DA-7328-AD65A78FCBED}"/>
              </a:ext>
            </a:extLst>
          </p:cNvPr>
          <p:cNvSpPr>
            <a:spLocks noGrp="1"/>
          </p:cNvSpPr>
          <p:nvPr>
            <p:ph type="dt" sz="half" idx="10"/>
          </p:nvPr>
        </p:nvSpPr>
        <p:spPr/>
        <p:txBody>
          <a:bodyPr/>
          <a:lstStyle/>
          <a:p>
            <a:pPr algn="r"/>
            <a:fld id="{53BEF823-48A5-43FC-BE03-E79964288B41}" type="datetimeFigureOut">
              <a:rPr lang="en-US" smtClean="0"/>
              <a:pPr algn="r"/>
              <a:t>3/19/2024</a:t>
            </a:fld>
            <a:endParaRPr lang="en-US" dirty="0"/>
          </a:p>
        </p:txBody>
      </p:sp>
      <p:sp>
        <p:nvSpPr>
          <p:cNvPr id="6" name="Marcador de pie de página 5">
            <a:extLst>
              <a:ext uri="{FF2B5EF4-FFF2-40B4-BE49-F238E27FC236}">
                <a16:creationId xmlns:a16="http://schemas.microsoft.com/office/drawing/2014/main" id="{0D5D2206-BEFE-6578-4898-06BF621BB364}"/>
              </a:ext>
            </a:extLst>
          </p:cNvPr>
          <p:cNvSpPr>
            <a:spLocks noGrp="1"/>
          </p:cNvSpPr>
          <p:nvPr>
            <p:ph type="ftr" sz="quarter" idx="11"/>
          </p:nvPr>
        </p:nvSpPr>
        <p:spPr/>
        <p:txBody>
          <a:bodyPr/>
          <a:lstStyle/>
          <a:p>
            <a:pPr algn="l"/>
            <a:endParaRPr lang="en-US" dirty="0"/>
          </a:p>
        </p:txBody>
      </p:sp>
      <p:sp>
        <p:nvSpPr>
          <p:cNvPr id="7" name="Marcador de número de diapositiva 6">
            <a:extLst>
              <a:ext uri="{FF2B5EF4-FFF2-40B4-BE49-F238E27FC236}">
                <a16:creationId xmlns:a16="http://schemas.microsoft.com/office/drawing/2014/main" id="{0922969F-D7F5-308E-AC65-CED0B0B93ABA}"/>
              </a:ext>
            </a:extLst>
          </p:cNvPr>
          <p:cNvSpPr>
            <a:spLocks noGrp="1"/>
          </p:cNvSpPr>
          <p:nvPr>
            <p:ph type="sldNum" sz="quarter" idx="12"/>
          </p:nvPr>
        </p:nvSpPr>
        <p:spPr/>
        <p:txBody>
          <a:bodyPr/>
          <a:lstStyle/>
          <a:p>
            <a:pPr algn="ctr"/>
            <a:fld id="{D79E6812-DF0E-4B88-AFAA-EAC7168F54C0}" type="slidenum">
              <a:rPr lang="en-US" smtClean="0"/>
              <a:pPr algn="ctr"/>
              <a:t>‹Nº›</a:t>
            </a:fld>
            <a:endParaRPr lang="en-US" dirty="0"/>
          </a:p>
        </p:txBody>
      </p:sp>
    </p:spTree>
    <p:extLst>
      <p:ext uri="{BB962C8B-B14F-4D97-AF65-F5344CB8AC3E}">
        <p14:creationId xmlns:p14="http://schemas.microsoft.com/office/powerpoint/2010/main" val="103895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3B5484-4AD8-BD04-818F-05ED2D04147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A37FC51A-F275-047D-0825-0DFA040DEE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7D69C5DC-3E25-74E7-10FC-15CFA54AF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0F676F4-FDD6-5779-2BDE-B9BBEEAE340A}"/>
              </a:ext>
            </a:extLst>
          </p:cNvPr>
          <p:cNvSpPr>
            <a:spLocks noGrp="1"/>
          </p:cNvSpPr>
          <p:nvPr>
            <p:ph type="dt" sz="half" idx="10"/>
          </p:nvPr>
        </p:nvSpPr>
        <p:spPr/>
        <p:txBody>
          <a:bodyPr/>
          <a:lstStyle/>
          <a:p>
            <a:pPr algn="r"/>
            <a:fld id="{53BEF823-48A5-43FC-BE03-E79964288B41}" type="datetimeFigureOut">
              <a:rPr lang="en-US" smtClean="0"/>
              <a:pPr algn="r"/>
              <a:t>3/19/2024</a:t>
            </a:fld>
            <a:endParaRPr lang="en-US" dirty="0"/>
          </a:p>
        </p:txBody>
      </p:sp>
      <p:sp>
        <p:nvSpPr>
          <p:cNvPr id="6" name="Marcador de pie de página 5">
            <a:extLst>
              <a:ext uri="{FF2B5EF4-FFF2-40B4-BE49-F238E27FC236}">
                <a16:creationId xmlns:a16="http://schemas.microsoft.com/office/drawing/2014/main" id="{189485E9-C4FB-B41F-E46C-72923F5D278E}"/>
              </a:ext>
            </a:extLst>
          </p:cNvPr>
          <p:cNvSpPr>
            <a:spLocks noGrp="1"/>
          </p:cNvSpPr>
          <p:nvPr>
            <p:ph type="ftr" sz="quarter" idx="11"/>
          </p:nvPr>
        </p:nvSpPr>
        <p:spPr/>
        <p:txBody>
          <a:bodyPr/>
          <a:lstStyle/>
          <a:p>
            <a:pPr algn="l"/>
            <a:endParaRPr lang="en-US" dirty="0"/>
          </a:p>
        </p:txBody>
      </p:sp>
      <p:sp>
        <p:nvSpPr>
          <p:cNvPr id="7" name="Marcador de número de diapositiva 6">
            <a:extLst>
              <a:ext uri="{FF2B5EF4-FFF2-40B4-BE49-F238E27FC236}">
                <a16:creationId xmlns:a16="http://schemas.microsoft.com/office/drawing/2014/main" id="{F694ECB1-9B3A-DEFF-C47F-89567B928723}"/>
              </a:ext>
            </a:extLst>
          </p:cNvPr>
          <p:cNvSpPr>
            <a:spLocks noGrp="1"/>
          </p:cNvSpPr>
          <p:nvPr>
            <p:ph type="sldNum" sz="quarter" idx="12"/>
          </p:nvPr>
        </p:nvSpPr>
        <p:spPr/>
        <p:txBody>
          <a:bodyPr/>
          <a:lstStyle/>
          <a:p>
            <a:pPr algn="ctr"/>
            <a:fld id="{D79E6812-DF0E-4B88-AFAA-EAC7168F54C0}" type="slidenum">
              <a:rPr lang="en-US" smtClean="0"/>
              <a:pPr algn="ctr"/>
              <a:t>‹Nº›</a:t>
            </a:fld>
            <a:endParaRPr lang="en-US" dirty="0"/>
          </a:p>
        </p:txBody>
      </p:sp>
    </p:spTree>
    <p:extLst>
      <p:ext uri="{BB962C8B-B14F-4D97-AF65-F5344CB8AC3E}">
        <p14:creationId xmlns:p14="http://schemas.microsoft.com/office/powerpoint/2010/main" val="276084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1815AE-5158-7939-D5B3-D29F3F24C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865B5CD-B709-F4C5-6BEC-E43D38A2E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BB8C686-9B73-3502-9B70-B73254552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53BEF823-48A5-43FC-BE03-E79964288B41}" type="datetimeFigureOut">
              <a:rPr lang="en-US" smtClean="0"/>
              <a:pPr algn="r"/>
              <a:t>3/19/2024</a:t>
            </a:fld>
            <a:endParaRPr lang="en-US" dirty="0"/>
          </a:p>
        </p:txBody>
      </p:sp>
      <p:sp>
        <p:nvSpPr>
          <p:cNvPr id="5" name="Marcador de pie de página 4">
            <a:extLst>
              <a:ext uri="{FF2B5EF4-FFF2-40B4-BE49-F238E27FC236}">
                <a16:creationId xmlns:a16="http://schemas.microsoft.com/office/drawing/2014/main" id="{B9FECCB4-943C-5C8B-9C7B-6CFE7A933D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sp>
        <p:nvSpPr>
          <p:cNvPr id="6" name="Marcador de número de diapositiva 5">
            <a:extLst>
              <a:ext uri="{FF2B5EF4-FFF2-40B4-BE49-F238E27FC236}">
                <a16:creationId xmlns:a16="http://schemas.microsoft.com/office/drawing/2014/main" id="{946A794A-4A69-4A5B-A6B2-727065AB1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D79E6812-DF0E-4B88-AFAA-EAC7168F54C0}" type="slidenum">
              <a:rPr lang="en-US" smtClean="0"/>
              <a:pPr algn="ctr"/>
              <a:t>‹Nº›</a:t>
            </a:fld>
            <a:endParaRPr lang="en-US" dirty="0"/>
          </a:p>
        </p:txBody>
      </p:sp>
    </p:spTree>
    <p:extLst>
      <p:ext uri="{BB962C8B-B14F-4D97-AF65-F5344CB8AC3E}">
        <p14:creationId xmlns:p14="http://schemas.microsoft.com/office/powerpoint/2010/main" val="336661766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hyperlink" Target="mailto:ccortesf@aminerlas.cl" TargetMode="External"/><Relationship Id="rId2" Type="http://schemas.openxmlformats.org/officeDocument/2006/relationships/hyperlink" Target="mailto:wtapial@aminerals.cl"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cepto genético abstracto">
            <a:extLst>
              <a:ext uri="{FF2B5EF4-FFF2-40B4-BE49-F238E27FC236}">
                <a16:creationId xmlns:a16="http://schemas.microsoft.com/office/drawing/2014/main" id="{B88A7276-7B4C-72FD-87ED-EAADA8913C66}"/>
              </a:ext>
            </a:extLst>
          </p:cNvPr>
          <p:cNvPicPr>
            <a:picLocks noChangeAspect="1"/>
          </p:cNvPicPr>
          <p:nvPr/>
        </p:nvPicPr>
        <p:blipFill rotWithShape="1">
          <a:blip r:embed="rId2">
            <a:alphaModFix amt="55000"/>
          </a:blip>
          <a:srcRect t="24459" b="19291"/>
          <a:stretch/>
        </p:blipFill>
        <p:spPr>
          <a:xfrm>
            <a:off x="20" y="10"/>
            <a:ext cx="12191980" cy="6857990"/>
          </a:xfrm>
          <a:prstGeom prst="rect">
            <a:avLst/>
          </a:prstGeom>
        </p:spPr>
      </p:pic>
      <p:sp>
        <p:nvSpPr>
          <p:cNvPr id="11" name="Oval 10">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CADC189-9DBD-4E1D-E27D-7FBB6FBB570C}"/>
              </a:ext>
            </a:extLst>
          </p:cNvPr>
          <p:cNvSpPr>
            <a:spLocks noGrp="1"/>
          </p:cNvSpPr>
          <p:nvPr>
            <p:ph type="ctrTitle"/>
          </p:nvPr>
        </p:nvSpPr>
        <p:spPr>
          <a:xfrm>
            <a:off x="3693500" y="1555021"/>
            <a:ext cx="5037616" cy="2982360"/>
          </a:xfrm>
        </p:spPr>
        <p:txBody>
          <a:bodyPr>
            <a:normAutofit/>
          </a:bodyPr>
          <a:lstStyle/>
          <a:p>
            <a:r>
              <a:rPr lang="es-ES" sz="5100" dirty="0">
                <a:latin typeface="Times New Roman" panose="02020603050405020304" pitchFamily="18" charset="0"/>
                <a:cs typeface="Times New Roman" panose="02020603050405020304" pitchFamily="18" charset="0"/>
              </a:rPr>
              <a:t>Guía de aplicación formato Línea Base/WRAC</a:t>
            </a:r>
            <a:endParaRPr lang="es-CL" sz="5100" dirty="0">
              <a:latin typeface="Times New Roman" panose="02020603050405020304" pitchFamily="18" charset="0"/>
              <a:cs typeface="Times New Roman" panose="02020603050405020304" pitchFamily="18" charset="0"/>
            </a:endParaRPr>
          </a:p>
        </p:txBody>
      </p:sp>
      <p:sp>
        <p:nvSpPr>
          <p:cNvPr id="13" name="Arc 12">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14">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BCF5EDDE-FFC9-4F5C-4D03-C5CB985CF930}"/>
              </a:ext>
            </a:extLst>
          </p:cNvPr>
          <p:cNvPicPr>
            <a:picLocks noChangeAspect="1"/>
          </p:cNvPicPr>
          <p:nvPr/>
        </p:nvPicPr>
        <p:blipFill rotWithShape="1">
          <a:blip r:embed="rId3"/>
          <a:srcRect t="9264"/>
          <a:stretch/>
        </p:blipFill>
        <p:spPr>
          <a:xfrm>
            <a:off x="0" y="0"/>
            <a:ext cx="1519130" cy="1182182"/>
          </a:xfrm>
          <a:prstGeom prst="rect">
            <a:avLst/>
          </a:prstGeom>
        </p:spPr>
      </p:pic>
    </p:spTree>
    <p:extLst>
      <p:ext uri="{BB962C8B-B14F-4D97-AF65-F5344CB8AC3E}">
        <p14:creationId xmlns:p14="http://schemas.microsoft.com/office/powerpoint/2010/main" val="225729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Marcador de contenido 10">
            <a:extLst>
              <a:ext uri="{FF2B5EF4-FFF2-40B4-BE49-F238E27FC236}">
                <a16:creationId xmlns:a16="http://schemas.microsoft.com/office/drawing/2014/main" id="{8B2B6DAE-DA5F-23B8-136C-92B8EC711923}"/>
              </a:ext>
            </a:extLst>
          </p:cNvPr>
          <p:cNvSpPr txBox="1">
            <a:spLocks/>
          </p:cNvSpPr>
          <p:nvPr/>
        </p:nvSpPr>
        <p:spPr>
          <a:xfrm>
            <a:off x="7279851" y="5761221"/>
            <a:ext cx="3111058" cy="944379"/>
          </a:xfrm>
          <a:prstGeom prst="rect">
            <a:avLst/>
          </a:prstGeom>
          <a:solidFill>
            <a:schemeClr val="bg2">
              <a:lumMod val="90000"/>
            </a:schemeClr>
          </a:solidFill>
          <a:ln w="6350" cap="flat" cmpd="sng" algn="ctr">
            <a:solidFill>
              <a:schemeClr val="bg2">
                <a:lumMod val="2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s-ES" sz="1400" dirty="0">
                <a:latin typeface="Times New Roman" panose="02020603050405020304" pitchFamily="18" charset="0"/>
                <a:cs typeface="Times New Roman" panose="02020603050405020304" pitchFamily="18" charset="0"/>
              </a:rPr>
              <a:t>IMPORTANTE. No cambiar el nombre de las hojas de la línea base.</a:t>
            </a:r>
            <a:endParaRPr lang="es-CL" sz="1400" dirty="0">
              <a:latin typeface="Times New Roman" panose="02020603050405020304" pitchFamily="18" charset="0"/>
              <a:cs typeface="Times New Roman" panose="02020603050405020304" pitchFamily="18" charset="0"/>
            </a:endParaRPr>
          </a:p>
        </p:txBody>
      </p:sp>
      <p:cxnSp>
        <p:nvCxnSpPr>
          <p:cNvPr id="8" name="Conector: angular 7">
            <a:extLst>
              <a:ext uri="{FF2B5EF4-FFF2-40B4-BE49-F238E27FC236}">
                <a16:creationId xmlns:a16="http://schemas.microsoft.com/office/drawing/2014/main" id="{CC3DC4DB-D415-5247-7E6B-382437AB5B59}"/>
              </a:ext>
            </a:extLst>
          </p:cNvPr>
          <p:cNvCxnSpPr>
            <a:cxnSpLocks/>
            <a:stCxn id="6" idx="1"/>
          </p:cNvCxnSpPr>
          <p:nvPr/>
        </p:nvCxnSpPr>
        <p:spPr>
          <a:xfrm rot="10800000">
            <a:off x="1745673" y="5289035"/>
            <a:ext cx="5534178" cy="944377"/>
          </a:xfrm>
          <a:prstGeom prst="bentConnector3">
            <a:avLst>
              <a:gd name="adj1" fmla="val 10006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8BA34DE7-88FB-5D47-B3FF-998139F4F8FF}"/>
              </a:ext>
            </a:extLst>
          </p:cNvPr>
          <p:cNvCxnSpPr>
            <a:cxnSpLocks/>
          </p:cNvCxnSpPr>
          <p:nvPr/>
        </p:nvCxnSpPr>
        <p:spPr>
          <a:xfrm flipV="1">
            <a:off x="2576945" y="5292436"/>
            <a:ext cx="0" cy="9421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Marcador de contenido 15">
            <a:extLst>
              <a:ext uri="{FF2B5EF4-FFF2-40B4-BE49-F238E27FC236}">
                <a16:creationId xmlns:a16="http://schemas.microsoft.com/office/drawing/2014/main" id="{66762143-507C-FFD3-92D9-D1BC01C32C0E}"/>
              </a:ext>
            </a:extLst>
          </p:cNvPr>
          <p:cNvSpPr>
            <a:spLocks noGrp="1"/>
          </p:cNvSpPr>
          <p:nvPr>
            <p:ph idx="1"/>
          </p:nvPr>
        </p:nvSpPr>
        <p:spPr/>
        <p:txBody>
          <a:bodyPr/>
          <a:lstStyle/>
          <a:p>
            <a:endParaRPr lang="es-CL" dirty="0"/>
          </a:p>
        </p:txBody>
      </p:sp>
      <p:pic>
        <p:nvPicPr>
          <p:cNvPr id="18" name="Imagen 17">
            <a:extLst>
              <a:ext uri="{FF2B5EF4-FFF2-40B4-BE49-F238E27FC236}">
                <a16:creationId xmlns:a16="http://schemas.microsoft.com/office/drawing/2014/main" id="{F946449D-905F-27A8-DB6B-ACAE23E9F492}"/>
              </a:ext>
            </a:extLst>
          </p:cNvPr>
          <p:cNvPicPr>
            <a:picLocks noChangeAspect="1"/>
          </p:cNvPicPr>
          <p:nvPr/>
        </p:nvPicPr>
        <p:blipFill>
          <a:blip r:embed="rId2"/>
          <a:stretch>
            <a:fillRect/>
          </a:stretch>
        </p:blipFill>
        <p:spPr>
          <a:xfrm>
            <a:off x="838200" y="218682"/>
            <a:ext cx="9920566" cy="5069221"/>
          </a:xfrm>
          <a:prstGeom prst="rect">
            <a:avLst/>
          </a:prstGeom>
        </p:spPr>
      </p:pic>
      <p:sp>
        <p:nvSpPr>
          <p:cNvPr id="21" name="Marcador de contenido 10">
            <a:extLst>
              <a:ext uri="{FF2B5EF4-FFF2-40B4-BE49-F238E27FC236}">
                <a16:creationId xmlns:a16="http://schemas.microsoft.com/office/drawing/2014/main" id="{92506B2B-9514-C801-930B-F25031D31FE4}"/>
              </a:ext>
            </a:extLst>
          </p:cNvPr>
          <p:cNvSpPr txBox="1">
            <a:spLocks/>
          </p:cNvSpPr>
          <p:nvPr/>
        </p:nvSpPr>
        <p:spPr>
          <a:xfrm>
            <a:off x="10390909" y="2822564"/>
            <a:ext cx="1674004" cy="879764"/>
          </a:xfrm>
          <a:prstGeom prst="rect">
            <a:avLst/>
          </a:prstGeom>
          <a:solidFill>
            <a:schemeClr val="bg2">
              <a:lumMod val="90000"/>
            </a:schemeClr>
          </a:solidFill>
          <a:ln w="6350" cap="flat" cmpd="sng" algn="ctr">
            <a:solidFill>
              <a:schemeClr val="bg2">
                <a:lumMod val="2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s-ES" sz="1400" dirty="0">
                <a:latin typeface="Times New Roman" panose="02020603050405020304" pitchFamily="18" charset="0"/>
                <a:cs typeface="Times New Roman" panose="02020603050405020304" pitchFamily="18" charset="0"/>
              </a:rPr>
              <a:t>Anotar el proceso en este apartado sin modificar el nombre de las hojas</a:t>
            </a:r>
            <a:endParaRPr lang="es-CL" sz="1400" dirty="0">
              <a:latin typeface="Times New Roman" panose="02020603050405020304" pitchFamily="18" charset="0"/>
              <a:cs typeface="Times New Roman" panose="02020603050405020304" pitchFamily="18" charset="0"/>
            </a:endParaRPr>
          </a:p>
        </p:txBody>
      </p:sp>
      <p:cxnSp>
        <p:nvCxnSpPr>
          <p:cNvPr id="23" name="Conector recto de flecha 22">
            <a:extLst>
              <a:ext uri="{FF2B5EF4-FFF2-40B4-BE49-F238E27FC236}">
                <a16:creationId xmlns:a16="http://schemas.microsoft.com/office/drawing/2014/main" id="{696545B1-378D-3EB2-D443-9FFF3BCF6C64}"/>
              </a:ext>
            </a:extLst>
          </p:cNvPr>
          <p:cNvCxnSpPr>
            <a:cxnSpLocks/>
            <a:stCxn id="21" idx="1"/>
          </p:cNvCxnSpPr>
          <p:nvPr/>
        </p:nvCxnSpPr>
        <p:spPr>
          <a:xfrm flipH="1">
            <a:off x="6303818" y="3262446"/>
            <a:ext cx="408709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5" name="Imagen 24">
            <a:extLst>
              <a:ext uri="{FF2B5EF4-FFF2-40B4-BE49-F238E27FC236}">
                <a16:creationId xmlns:a16="http://schemas.microsoft.com/office/drawing/2014/main" id="{F8D5B1BC-2BA5-7ACF-BEA3-407ACF267AAF}"/>
              </a:ext>
            </a:extLst>
          </p:cNvPr>
          <p:cNvPicPr>
            <a:picLocks noChangeAspect="1"/>
          </p:cNvPicPr>
          <p:nvPr/>
        </p:nvPicPr>
        <p:blipFill rotWithShape="1">
          <a:blip r:embed="rId3"/>
          <a:srcRect t="9264"/>
          <a:stretch/>
        </p:blipFill>
        <p:spPr>
          <a:xfrm>
            <a:off x="11104262" y="240050"/>
            <a:ext cx="960651" cy="747575"/>
          </a:xfrm>
          <a:prstGeom prst="rect">
            <a:avLst/>
          </a:prstGeom>
        </p:spPr>
      </p:pic>
    </p:spTree>
    <p:extLst>
      <p:ext uri="{BB962C8B-B14F-4D97-AF65-F5344CB8AC3E}">
        <p14:creationId xmlns:p14="http://schemas.microsoft.com/office/powerpoint/2010/main" val="2143060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1B3F582-4197-DF6B-F025-26C3812604E2}"/>
              </a:ext>
            </a:extLst>
          </p:cNvPr>
          <p:cNvPicPr>
            <a:picLocks noChangeAspect="1"/>
          </p:cNvPicPr>
          <p:nvPr/>
        </p:nvPicPr>
        <p:blipFill>
          <a:blip r:embed="rId2"/>
          <a:stretch>
            <a:fillRect/>
          </a:stretch>
        </p:blipFill>
        <p:spPr>
          <a:xfrm>
            <a:off x="0" y="22169"/>
            <a:ext cx="12192000" cy="3598238"/>
          </a:xfrm>
          <a:prstGeom prst="rect">
            <a:avLst/>
          </a:prstGeom>
        </p:spPr>
      </p:pic>
      <p:pic>
        <p:nvPicPr>
          <p:cNvPr id="7" name="Imagen 6">
            <a:extLst>
              <a:ext uri="{FF2B5EF4-FFF2-40B4-BE49-F238E27FC236}">
                <a16:creationId xmlns:a16="http://schemas.microsoft.com/office/drawing/2014/main" id="{FF4A5080-7DDD-DB9E-B413-96C8F50D28BB}"/>
              </a:ext>
            </a:extLst>
          </p:cNvPr>
          <p:cNvPicPr>
            <a:picLocks noChangeAspect="1"/>
          </p:cNvPicPr>
          <p:nvPr/>
        </p:nvPicPr>
        <p:blipFill>
          <a:blip r:embed="rId3"/>
          <a:stretch>
            <a:fillRect/>
          </a:stretch>
        </p:blipFill>
        <p:spPr>
          <a:xfrm>
            <a:off x="2354110" y="3755740"/>
            <a:ext cx="2728638" cy="1337827"/>
          </a:xfrm>
          <a:prstGeom prst="rect">
            <a:avLst/>
          </a:prstGeom>
        </p:spPr>
      </p:pic>
      <p:pic>
        <p:nvPicPr>
          <p:cNvPr id="9" name="Imagen 8">
            <a:extLst>
              <a:ext uri="{FF2B5EF4-FFF2-40B4-BE49-F238E27FC236}">
                <a16:creationId xmlns:a16="http://schemas.microsoft.com/office/drawing/2014/main" id="{21C2BD8E-9126-7B32-A559-AA4A3A8DD820}"/>
              </a:ext>
            </a:extLst>
          </p:cNvPr>
          <p:cNvPicPr>
            <a:picLocks noChangeAspect="1"/>
          </p:cNvPicPr>
          <p:nvPr/>
        </p:nvPicPr>
        <p:blipFill>
          <a:blip r:embed="rId4"/>
          <a:stretch>
            <a:fillRect/>
          </a:stretch>
        </p:blipFill>
        <p:spPr>
          <a:xfrm>
            <a:off x="6729500" y="3750192"/>
            <a:ext cx="2830136" cy="1228171"/>
          </a:xfrm>
          <a:prstGeom prst="rect">
            <a:avLst/>
          </a:prstGeom>
        </p:spPr>
      </p:pic>
      <p:cxnSp>
        <p:nvCxnSpPr>
          <p:cNvPr id="11" name="Conector: angular 10">
            <a:extLst>
              <a:ext uri="{FF2B5EF4-FFF2-40B4-BE49-F238E27FC236}">
                <a16:creationId xmlns:a16="http://schemas.microsoft.com/office/drawing/2014/main" id="{83FCF2DA-6FCB-F909-30AC-E896A3A77755}"/>
              </a:ext>
            </a:extLst>
          </p:cNvPr>
          <p:cNvCxnSpPr>
            <a:stCxn id="7" idx="0"/>
          </p:cNvCxnSpPr>
          <p:nvPr/>
        </p:nvCxnSpPr>
        <p:spPr>
          <a:xfrm rot="5400000" flipH="1" flipV="1">
            <a:off x="4948199" y="-343078"/>
            <a:ext cx="2869049" cy="5328589"/>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ector: angular 14">
            <a:extLst>
              <a:ext uri="{FF2B5EF4-FFF2-40B4-BE49-F238E27FC236}">
                <a16:creationId xmlns:a16="http://schemas.microsoft.com/office/drawing/2014/main" id="{940CC73B-FE26-61D5-D668-D23910BA7D36}"/>
              </a:ext>
            </a:extLst>
          </p:cNvPr>
          <p:cNvCxnSpPr>
            <a:cxnSpLocks/>
            <a:stCxn id="9" idx="0"/>
          </p:cNvCxnSpPr>
          <p:nvPr/>
        </p:nvCxnSpPr>
        <p:spPr>
          <a:xfrm rot="5400000" flipH="1" flipV="1">
            <a:off x="7496551" y="2199727"/>
            <a:ext cx="2198482" cy="902448"/>
          </a:xfrm>
          <a:prstGeom prst="bentConnector3">
            <a:avLst>
              <a:gd name="adj1" fmla="val 99785"/>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Marcador de contenido 10">
            <a:extLst>
              <a:ext uri="{FF2B5EF4-FFF2-40B4-BE49-F238E27FC236}">
                <a16:creationId xmlns:a16="http://schemas.microsoft.com/office/drawing/2014/main" id="{D8C9AF93-FD18-2B8C-F0E8-D726C6604999}"/>
              </a:ext>
            </a:extLst>
          </p:cNvPr>
          <p:cNvSpPr txBox="1">
            <a:spLocks/>
          </p:cNvSpPr>
          <p:nvPr/>
        </p:nvSpPr>
        <p:spPr>
          <a:xfrm>
            <a:off x="2162900" y="5548496"/>
            <a:ext cx="3111058" cy="1101686"/>
          </a:xfrm>
          <a:prstGeom prst="rect">
            <a:avLst/>
          </a:prstGeom>
          <a:solidFill>
            <a:schemeClr val="bg2">
              <a:lumMod val="90000"/>
            </a:schemeClr>
          </a:solidFill>
          <a:ln w="6350" cap="flat" cmpd="sng" algn="ctr">
            <a:solidFill>
              <a:schemeClr val="bg2">
                <a:lumMod val="2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s-ES" sz="1400" dirty="0">
                <a:latin typeface="Times New Roman" panose="02020603050405020304" pitchFamily="18" charset="0"/>
                <a:cs typeface="Times New Roman" panose="02020603050405020304" pitchFamily="18" charset="0"/>
              </a:rPr>
              <a:t>Al presionar este botón aparecerán automáticamente todas las tareas críticas de clasificación de riesgo “Alta” o “Extrema”</a:t>
            </a:r>
            <a:endParaRPr lang="es-CL" sz="1400" dirty="0">
              <a:latin typeface="Times New Roman" panose="02020603050405020304" pitchFamily="18" charset="0"/>
              <a:cs typeface="Times New Roman" panose="02020603050405020304" pitchFamily="18" charset="0"/>
            </a:endParaRPr>
          </a:p>
        </p:txBody>
      </p:sp>
      <p:sp>
        <p:nvSpPr>
          <p:cNvPr id="18" name="Marcador de contenido 10">
            <a:extLst>
              <a:ext uri="{FF2B5EF4-FFF2-40B4-BE49-F238E27FC236}">
                <a16:creationId xmlns:a16="http://schemas.microsoft.com/office/drawing/2014/main" id="{D4682068-85A7-8DD4-BC63-20A1507AD456}"/>
              </a:ext>
            </a:extLst>
          </p:cNvPr>
          <p:cNvSpPr txBox="1">
            <a:spLocks/>
          </p:cNvSpPr>
          <p:nvPr/>
        </p:nvSpPr>
        <p:spPr>
          <a:xfrm>
            <a:off x="6726832" y="5548496"/>
            <a:ext cx="3111058" cy="944379"/>
          </a:xfrm>
          <a:prstGeom prst="rect">
            <a:avLst/>
          </a:prstGeom>
          <a:solidFill>
            <a:schemeClr val="bg2">
              <a:lumMod val="90000"/>
            </a:schemeClr>
          </a:solidFill>
          <a:ln w="6350" cap="flat" cmpd="sng" algn="ctr">
            <a:solidFill>
              <a:schemeClr val="bg2">
                <a:lumMod val="2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s-ES" sz="1400" dirty="0">
                <a:latin typeface="Times New Roman" panose="02020603050405020304" pitchFamily="18" charset="0"/>
                <a:cs typeface="Times New Roman" panose="02020603050405020304" pitchFamily="18" charset="0"/>
              </a:rPr>
              <a:t>Al presionar este botón la planilla TAREAS CRITICAS se vaciará por completo</a:t>
            </a:r>
            <a:endParaRPr lang="es-CL" sz="1400" dirty="0">
              <a:latin typeface="Times New Roman" panose="02020603050405020304" pitchFamily="18" charset="0"/>
              <a:cs typeface="Times New Roman" panose="02020603050405020304" pitchFamily="18" charset="0"/>
            </a:endParaRPr>
          </a:p>
        </p:txBody>
      </p:sp>
      <p:cxnSp>
        <p:nvCxnSpPr>
          <p:cNvPr id="24" name="Conector recto de flecha 23">
            <a:extLst>
              <a:ext uri="{FF2B5EF4-FFF2-40B4-BE49-F238E27FC236}">
                <a16:creationId xmlns:a16="http://schemas.microsoft.com/office/drawing/2014/main" id="{DD349909-B899-5171-01C9-A54F402DFC8D}"/>
              </a:ext>
            </a:extLst>
          </p:cNvPr>
          <p:cNvCxnSpPr>
            <a:cxnSpLocks/>
          </p:cNvCxnSpPr>
          <p:nvPr/>
        </p:nvCxnSpPr>
        <p:spPr>
          <a:xfrm>
            <a:off x="3723840" y="4978363"/>
            <a:ext cx="0" cy="5729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5659E0C6-1A85-97BB-68BF-0D5325F14BBF}"/>
              </a:ext>
            </a:extLst>
          </p:cNvPr>
          <p:cNvCxnSpPr>
            <a:cxnSpLocks/>
          </p:cNvCxnSpPr>
          <p:nvPr/>
        </p:nvCxnSpPr>
        <p:spPr>
          <a:xfrm>
            <a:off x="8183099" y="4876800"/>
            <a:ext cx="0" cy="6716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7" name="Imagen 26">
            <a:extLst>
              <a:ext uri="{FF2B5EF4-FFF2-40B4-BE49-F238E27FC236}">
                <a16:creationId xmlns:a16="http://schemas.microsoft.com/office/drawing/2014/main" id="{F02D7B4C-8D49-A38C-269D-E65A25E9DEA9}"/>
              </a:ext>
            </a:extLst>
          </p:cNvPr>
          <p:cNvPicPr>
            <a:picLocks noChangeAspect="1"/>
          </p:cNvPicPr>
          <p:nvPr/>
        </p:nvPicPr>
        <p:blipFill rotWithShape="1">
          <a:blip r:embed="rId5"/>
          <a:srcRect t="9264"/>
          <a:stretch/>
        </p:blipFill>
        <p:spPr>
          <a:xfrm>
            <a:off x="11231349" y="139117"/>
            <a:ext cx="960651" cy="747575"/>
          </a:xfrm>
          <a:prstGeom prst="rect">
            <a:avLst/>
          </a:prstGeom>
        </p:spPr>
      </p:pic>
    </p:spTree>
    <p:extLst>
      <p:ext uri="{BB962C8B-B14F-4D97-AF65-F5344CB8AC3E}">
        <p14:creationId xmlns:p14="http://schemas.microsoft.com/office/powerpoint/2010/main" val="1486824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91CFDFA-2267-CDD6-1DE7-95BA9CB56FB0}"/>
              </a:ext>
            </a:extLst>
          </p:cNvPr>
          <p:cNvSpPr>
            <a:spLocks noGrp="1"/>
          </p:cNvSpPr>
          <p:nvPr>
            <p:ph idx="1"/>
          </p:nvPr>
        </p:nvSpPr>
        <p:spPr>
          <a:xfrm>
            <a:off x="3678382" y="2724837"/>
            <a:ext cx="4135582" cy="2150630"/>
          </a:xfrm>
        </p:spPr>
        <p:txBody>
          <a:bodyPr>
            <a:normAutofit lnSpcReduction="10000"/>
          </a:bodyPr>
          <a:lstStyle/>
          <a:p>
            <a:pPr marL="0" indent="0" algn="ctr">
              <a:buNone/>
            </a:pPr>
            <a:r>
              <a:rPr lang="es-ES" sz="2400" b="1" i="1" u="sng" dirty="0">
                <a:solidFill>
                  <a:schemeClr val="accent1"/>
                </a:solidFill>
              </a:rPr>
              <a:t>Correos para consultas</a:t>
            </a:r>
          </a:p>
          <a:p>
            <a:pPr algn="ctr"/>
            <a:r>
              <a:rPr lang="es-ES" sz="2400" b="1" dirty="0">
                <a:solidFill>
                  <a:schemeClr val="accent1"/>
                </a:solidFill>
              </a:rPr>
              <a:t>Wilfredo Tapia López</a:t>
            </a:r>
          </a:p>
          <a:p>
            <a:pPr marL="0" indent="0" algn="ctr">
              <a:buNone/>
            </a:pPr>
            <a:r>
              <a:rPr lang="es-ES" sz="2400" b="1" dirty="0">
                <a:solidFill>
                  <a:schemeClr val="accent1"/>
                </a:solidFill>
                <a:hlinkClick r:id="rId2">
                  <a:extLst>
                    <a:ext uri="{A12FA001-AC4F-418D-AE19-62706E023703}">
                      <ahyp:hlinkClr xmlns:ahyp="http://schemas.microsoft.com/office/drawing/2018/hyperlinkcolor" val="tx"/>
                    </a:ext>
                  </a:extLst>
                </a:hlinkClick>
              </a:rPr>
              <a:t>wtapial@aminerals.cl</a:t>
            </a:r>
            <a:endParaRPr lang="es-ES" sz="2400" b="1" dirty="0">
              <a:solidFill>
                <a:schemeClr val="accent1"/>
              </a:solidFill>
            </a:endParaRPr>
          </a:p>
          <a:p>
            <a:pPr algn="ctr"/>
            <a:r>
              <a:rPr lang="es-ES" sz="2400" b="1" dirty="0">
                <a:solidFill>
                  <a:schemeClr val="accent1"/>
                </a:solidFill>
              </a:rPr>
              <a:t>Claudia Cortés Fernández </a:t>
            </a:r>
          </a:p>
          <a:p>
            <a:pPr marL="0" indent="0" algn="ctr">
              <a:buNone/>
            </a:pPr>
            <a:r>
              <a:rPr lang="es-CL" sz="2400" b="1" dirty="0">
                <a:solidFill>
                  <a:srgbClr val="0563C1"/>
                </a:solidFill>
                <a:hlinkClick r:id="rId3">
                  <a:extLst>
                    <a:ext uri="{A12FA001-AC4F-418D-AE19-62706E023703}">
                      <ahyp:hlinkClr xmlns:ahyp="http://schemas.microsoft.com/office/drawing/2018/hyperlinkcolor" val="tx"/>
                    </a:ext>
                  </a:extLst>
                </a:hlinkClick>
              </a:rPr>
              <a:t>ccortesf@aminerals.c</a:t>
            </a:r>
            <a:r>
              <a:rPr lang="es-CL" sz="2400" b="1" dirty="0">
                <a:solidFill>
                  <a:schemeClr val="accent1"/>
                </a:solidFill>
                <a:hlinkClick r:id="rId3">
                  <a:extLst>
                    <a:ext uri="{A12FA001-AC4F-418D-AE19-62706E023703}">
                      <ahyp:hlinkClr xmlns:ahyp="http://schemas.microsoft.com/office/drawing/2018/hyperlinkcolor" val="tx"/>
                    </a:ext>
                  </a:extLst>
                </a:hlinkClick>
              </a:rPr>
              <a:t>l</a:t>
            </a:r>
            <a:endParaRPr lang="es-CL" sz="2400" b="1" dirty="0">
              <a:solidFill>
                <a:schemeClr val="accent1"/>
              </a:solidFill>
            </a:endParaRPr>
          </a:p>
          <a:p>
            <a:pPr marL="0" indent="0">
              <a:buNone/>
            </a:pPr>
            <a:endParaRPr lang="es-CL" sz="1800" dirty="0"/>
          </a:p>
        </p:txBody>
      </p:sp>
      <p:pic>
        <p:nvPicPr>
          <p:cNvPr id="5" name="Imagen 4">
            <a:extLst>
              <a:ext uri="{FF2B5EF4-FFF2-40B4-BE49-F238E27FC236}">
                <a16:creationId xmlns:a16="http://schemas.microsoft.com/office/drawing/2014/main" id="{2BE9B2ED-29CC-F2DE-747D-799F553B1502}"/>
              </a:ext>
            </a:extLst>
          </p:cNvPr>
          <p:cNvPicPr>
            <a:picLocks noChangeAspect="1"/>
          </p:cNvPicPr>
          <p:nvPr/>
        </p:nvPicPr>
        <p:blipFill>
          <a:blip r:embed="rId4"/>
          <a:stretch>
            <a:fillRect/>
          </a:stretch>
        </p:blipFill>
        <p:spPr>
          <a:xfrm>
            <a:off x="237027" y="1200909"/>
            <a:ext cx="11523723" cy="561288"/>
          </a:xfrm>
          <a:prstGeom prst="rect">
            <a:avLst/>
          </a:prstGeom>
        </p:spPr>
      </p:pic>
      <p:pic>
        <p:nvPicPr>
          <p:cNvPr id="6" name="Imagen 5">
            <a:extLst>
              <a:ext uri="{FF2B5EF4-FFF2-40B4-BE49-F238E27FC236}">
                <a16:creationId xmlns:a16="http://schemas.microsoft.com/office/drawing/2014/main" id="{F9104AA3-4A7B-4D9F-749B-64A5BF675E66}"/>
              </a:ext>
            </a:extLst>
          </p:cNvPr>
          <p:cNvPicPr>
            <a:picLocks noChangeAspect="1"/>
          </p:cNvPicPr>
          <p:nvPr/>
        </p:nvPicPr>
        <p:blipFill rotWithShape="1">
          <a:blip r:embed="rId5"/>
          <a:srcRect t="9264"/>
          <a:stretch/>
        </p:blipFill>
        <p:spPr>
          <a:xfrm>
            <a:off x="11231349" y="0"/>
            <a:ext cx="960651" cy="747575"/>
          </a:xfrm>
          <a:prstGeom prst="rect">
            <a:avLst/>
          </a:prstGeom>
        </p:spPr>
      </p:pic>
    </p:spTree>
    <p:extLst>
      <p:ext uri="{BB962C8B-B14F-4D97-AF65-F5344CB8AC3E}">
        <p14:creationId xmlns:p14="http://schemas.microsoft.com/office/powerpoint/2010/main" val="2198480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75EE3-CB1D-FB11-A7AE-27BEA4795DFC}"/>
              </a:ext>
            </a:extLst>
          </p:cNvPr>
          <p:cNvSpPr>
            <a:spLocks noGrp="1"/>
          </p:cNvSpPr>
          <p:nvPr>
            <p:ph type="title"/>
          </p:nvPr>
        </p:nvSpPr>
        <p:spPr/>
        <p:txBody>
          <a:bodyPr/>
          <a:lstStyle/>
          <a:p>
            <a:endParaRPr lang="es-CL" dirty="0"/>
          </a:p>
        </p:txBody>
      </p:sp>
      <p:pic>
        <p:nvPicPr>
          <p:cNvPr id="21" name="Marcador de contenido 20">
            <a:extLst>
              <a:ext uri="{FF2B5EF4-FFF2-40B4-BE49-F238E27FC236}">
                <a16:creationId xmlns:a16="http://schemas.microsoft.com/office/drawing/2014/main" id="{9C0C2C81-9486-2D5B-67DE-21A6AA61CC99}"/>
              </a:ext>
            </a:extLst>
          </p:cNvPr>
          <p:cNvPicPr>
            <a:picLocks noGrp="1" noChangeAspect="1"/>
          </p:cNvPicPr>
          <p:nvPr>
            <p:ph idx="1"/>
          </p:nvPr>
        </p:nvPicPr>
        <p:blipFill>
          <a:blip r:embed="rId2"/>
          <a:stretch>
            <a:fillRect/>
          </a:stretch>
        </p:blipFill>
        <p:spPr>
          <a:xfrm>
            <a:off x="7076050" y="1000878"/>
            <a:ext cx="3590412" cy="5176085"/>
          </a:xfrm>
        </p:spPr>
      </p:pic>
      <p:pic>
        <p:nvPicPr>
          <p:cNvPr id="5" name="Imagen 4">
            <a:extLst>
              <a:ext uri="{FF2B5EF4-FFF2-40B4-BE49-F238E27FC236}">
                <a16:creationId xmlns:a16="http://schemas.microsoft.com/office/drawing/2014/main" id="{D85BE1C3-417F-FD82-5B5F-71470C1BEEE4}"/>
              </a:ext>
            </a:extLst>
          </p:cNvPr>
          <p:cNvPicPr>
            <a:picLocks noChangeAspect="1"/>
          </p:cNvPicPr>
          <p:nvPr/>
        </p:nvPicPr>
        <p:blipFill>
          <a:blip r:embed="rId3"/>
          <a:stretch>
            <a:fillRect/>
          </a:stretch>
        </p:blipFill>
        <p:spPr>
          <a:xfrm>
            <a:off x="838200" y="2254708"/>
            <a:ext cx="3381847" cy="4067743"/>
          </a:xfrm>
          <a:prstGeom prst="rect">
            <a:avLst/>
          </a:prstGeom>
        </p:spPr>
      </p:pic>
      <p:sp>
        <p:nvSpPr>
          <p:cNvPr id="6" name="Rectángulo 5">
            <a:extLst>
              <a:ext uri="{FF2B5EF4-FFF2-40B4-BE49-F238E27FC236}">
                <a16:creationId xmlns:a16="http://schemas.microsoft.com/office/drawing/2014/main" id="{208BCB97-501E-76F0-074A-FB74CC06E95A}"/>
              </a:ext>
            </a:extLst>
          </p:cNvPr>
          <p:cNvSpPr/>
          <p:nvPr/>
        </p:nvSpPr>
        <p:spPr>
          <a:xfrm>
            <a:off x="610329" y="128238"/>
            <a:ext cx="5056180" cy="1980982"/>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r>
              <a:rPr lang="es-ES" sz="1600" dirty="0">
                <a:latin typeface="Times New Roman" panose="02020603050405020304" pitchFamily="18" charset="0"/>
                <a:cs typeface="Times New Roman" panose="02020603050405020304" pitchFamily="18" charset="0"/>
              </a:rPr>
              <a:t>Antes de trabajar en la WRAC, debe tener en consideración que el libro debe estar habilitado para macros. </a:t>
            </a:r>
          </a:p>
          <a:p>
            <a:r>
              <a:rPr lang="es-ES" sz="1600" b="1" dirty="0">
                <a:latin typeface="Times New Roman" panose="02020603050405020304" pitchFamily="18" charset="0"/>
                <a:cs typeface="Times New Roman" panose="02020603050405020304" pitchFamily="18" charset="0"/>
              </a:rPr>
              <a:t>1)</a:t>
            </a:r>
            <a:r>
              <a:rPr lang="es-ES" sz="1600" dirty="0">
                <a:latin typeface="Times New Roman" panose="02020603050405020304" pitchFamily="18" charset="0"/>
                <a:cs typeface="Times New Roman" panose="02020603050405020304" pitchFamily="18" charset="0"/>
              </a:rPr>
              <a:t>Descargar el archivo WRAC 2024</a:t>
            </a:r>
          </a:p>
          <a:p>
            <a:r>
              <a:rPr lang="es-ES" sz="1600" b="1" dirty="0">
                <a:latin typeface="Times New Roman" panose="02020603050405020304" pitchFamily="18" charset="0"/>
                <a:cs typeface="Times New Roman" panose="02020603050405020304" pitchFamily="18" charset="0"/>
              </a:rPr>
              <a:t>2)</a:t>
            </a:r>
            <a:r>
              <a:rPr lang="es-ES" sz="1600" dirty="0">
                <a:latin typeface="Times New Roman" panose="02020603050405020304" pitchFamily="18" charset="0"/>
                <a:cs typeface="Times New Roman" panose="02020603050405020304" pitchFamily="18" charset="0"/>
              </a:rPr>
              <a:t>Antes de abrir el documento debe presionar click derecho sobre el archivo</a:t>
            </a:r>
          </a:p>
          <a:p>
            <a:r>
              <a:rPr lang="es-ES" sz="1600" b="1" dirty="0">
                <a:latin typeface="Times New Roman" panose="02020603050405020304" pitchFamily="18" charset="0"/>
                <a:cs typeface="Times New Roman" panose="02020603050405020304" pitchFamily="18" charset="0"/>
              </a:rPr>
              <a:t>3) </a:t>
            </a:r>
            <a:r>
              <a:rPr lang="es-ES" sz="1600" dirty="0">
                <a:latin typeface="Times New Roman" panose="02020603050405020304" pitchFamily="18" charset="0"/>
                <a:cs typeface="Times New Roman" panose="02020603050405020304" pitchFamily="18" charset="0"/>
              </a:rPr>
              <a:t>De todas las opciones debe seleccionar “Propiedades”</a:t>
            </a:r>
          </a:p>
          <a:p>
            <a:endParaRPr lang="es-CL" sz="1600" dirty="0">
              <a:latin typeface="Times New Roman" panose="02020603050405020304" pitchFamily="18" charset="0"/>
              <a:cs typeface="Times New Roman" panose="02020603050405020304" pitchFamily="18" charset="0"/>
            </a:endParaRPr>
          </a:p>
        </p:txBody>
      </p:sp>
      <p:cxnSp>
        <p:nvCxnSpPr>
          <p:cNvPr id="8" name="Conector: angular 7">
            <a:extLst>
              <a:ext uri="{FF2B5EF4-FFF2-40B4-BE49-F238E27FC236}">
                <a16:creationId xmlns:a16="http://schemas.microsoft.com/office/drawing/2014/main" id="{4E29F072-7F7C-CC8C-8856-723C501DD246}"/>
              </a:ext>
            </a:extLst>
          </p:cNvPr>
          <p:cNvCxnSpPr>
            <a:cxnSpLocks/>
            <a:stCxn id="6" idx="1"/>
          </p:cNvCxnSpPr>
          <p:nvPr/>
        </p:nvCxnSpPr>
        <p:spPr>
          <a:xfrm rot="10800000" flipH="1" flipV="1">
            <a:off x="610328" y="1118729"/>
            <a:ext cx="227867" cy="5058234"/>
          </a:xfrm>
          <a:prstGeom prst="bentConnector4">
            <a:avLst>
              <a:gd name="adj1" fmla="val -100322"/>
              <a:gd name="adj2" fmla="val 9978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a:extLst>
              <a:ext uri="{FF2B5EF4-FFF2-40B4-BE49-F238E27FC236}">
                <a16:creationId xmlns:a16="http://schemas.microsoft.com/office/drawing/2014/main" id="{779F6B1E-5AA9-196C-E3B7-87188780F982}"/>
              </a:ext>
            </a:extLst>
          </p:cNvPr>
          <p:cNvCxnSpPr/>
          <p:nvPr/>
        </p:nvCxnSpPr>
        <p:spPr>
          <a:xfrm flipV="1">
            <a:off x="4220047" y="5148775"/>
            <a:ext cx="2991993" cy="1028188"/>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0D60D91B-922F-A29A-FCE1-C24D5E5AD386}"/>
              </a:ext>
            </a:extLst>
          </p:cNvPr>
          <p:cNvSpPr/>
          <p:nvPr/>
        </p:nvSpPr>
        <p:spPr>
          <a:xfrm>
            <a:off x="4712677" y="5003287"/>
            <a:ext cx="1997612" cy="1028188"/>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400" dirty="0">
                <a:latin typeface="Times New Roman" panose="02020603050405020304" pitchFamily="18" charset="0"/>
                <a:cs typeface="Times New Roman" panose="02020603050405020304" pitchFamily="18" charset="0"/>
              </a:rPr>
              <a:t>Se abrirá el siguiente recuadro. Debe seleccionar la opción desbloquear y luego aceptar.</a:t>
            </a:r>
            <a:endParaRPr lang="es-CL" sz="1400" dirty="0">
              <a:latin typeface="Times New Roman" panose="02020603050405020304" pitchFamily="18" charset="0"/>
              <a:cs typeface="Times New Roman" panose="02020603050405020304" pitchFamily="18" charset="0"/>
            </a:endParaRPr>
          </a:p>
        </p:txBody>
      </p:sp>
      <p:sp>
        <p:nvSpPr>
          <p:cNvPr id="25" name="Elipse 24">
            <a:extLst>
              <a:ext uri="{FF2B5EF4-FFF2-40B4-BE49-F238E27FC236}">
                <a16:creationId xmlns:a16="http://schemas.microsoft.com/office/drawing/2014/main" id="{E2D2EC93-52AE-4C5F-7124-EBD68CFAECB7}"/>
              </a:ext>
            </a:extLst>
          </p:cNvPr>
          <p:cNvSpPr/>
          <p:nvPr/>
        </p:nvSpPr>
        <p:spPr>
          <a:xfrm>
            <a:off x="9536175" y="4877077"/>
            <a:ext cx="1181686" cy="623790"/>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pic>
        <p:nvPicPr>
          <p:cNvPr id="26" name="Imagen 25">
            <a:extLst>
              <a:ext uri="{FF2B5EF4-FFF2-40B4-BE49-F238E27FC236}">
                <a16:creationId xmlns:a16="http://schemas.microsoft.com/office/drawing/2014/main" id="{69599DA8-E870-9740-80EF-905652159024}"/>
              </a:ext>
            </a:extLst>
          </p:cNvPr>
          <p:cNvPicPr>
            <a:picLocks noChangeAspect="1"/>
          </p:cNvPicPr>
          <p:nvPr/>
        </p:nvPicPr>
        <p:blipFill rotWithShape="1">
          <a:blip r:embed="rId4"/>
          <a:srcRect t="9264"/>
          <a:stretch/>
        </p:blipFill>
        <p:spPr>
          <a:xfrm>
            <a:off x="11097573" y="0"/>
            <a:ext cx="1139417" cy="886691"/>
          </a:xfrm>
          <a:prstGeom prst="rect">
            <a:avLst/>
          </a:prstGeom>
        </p:spPr>
      </p:pic>
    </p:spTree>
    <p:extLst>
      <p:ext uri="{BB962C8B-B14F-4D97-AF65-F5344CB8AC3E}">
        <p14:creationId xmlns:p14="http://schemas.microsoft.com/office/powerpoint/2010/main" val="415901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CB26117-BF81-09B6-03A8-9A70FC097135}"/>
              </a:ext>
            </a:extLst>
          </p:cNvPr>
          <p:cNvSpPr/>
          <p:nvPr/>
        </p:nvSpPr>
        <p:spPr>
          <a:xfrm>
            <a:off x="114586" y="871448"/>
            <a:ext cx="3034146" cy="1648691"/>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a:latin typeface="Times New Roman" panose="02020603050405020304" pitchFamily="18" charset="0"/>
                <a:cs typeface="Times New Roman" panose="02020603050405020304" pitchFamily="18" charset="0"/>
              </a:rPr>
              <a:t>Deberá escribir la actividad relacionada a la operación. </a:t>
            </a:r>
            <a:r>
              <a:rPr lang="es-ES" sz="1600" b="1" dirty="0">
                <a:latin typeface="Times New Roman" panose="02020603050405020304" pitchFamily="18" charset="0"/>
                <a:cs typeface="Times New Roman" panose="02020603050405020304" pitchFamily="18" charset="0"/>
              </a:rPr>
              <a:t>En caso de tener varias tareas asociadas a una misma actividad, deberá volver a escribir la actividad.</a:t>
            </a:r>
            <a:endParaRPr lang="es-CL" sz="1600" b="1" dirty="0">
              <a:latin typeface="Times New Roman" panose="02020603050405020304" pitchFamily="18" charset="0"/>
              <a:cs typeface="Times New Roman" panose="02020603050405020304" pitchFamily="18" charset="0"/>
            </a:endParaRPr>
          </a:p>
        </p:txBody>
      </p:sp>
      <p:cxnSp>
        <p:nvCxnSpPr>
          <p:cNvPr id="11" name="Conector: angular 10">
            <a:extLst>
              <a:ext uri="{FF2B5EF4-FFF2-40B4-BE49-F238E27FC236}">
                <a16:creationId xmlns:a16="http://schemas.microsoft.com/office/drawing/2014/main" id="{F6238FEF-AB2B-0F73-31FC-D94D447A67B5}"/>
              </a:ext>
            </a:extLst>
          </p:cNvPr>
          <p:cNvCxnSpPr>
            <a:cxnSpLocks/>
            <a:endCxn id="9" idx="1"/>
          </p:cNvCxnSpPr>
          <p:nvPr/>
        </p:nvCxnSpPr>
        <p:spPr>
          <a:xfrm>
            <a:off x="1597003" y="2520139"/>
            <a:ext cx="1768593" cy="1435471"/>
          </a:xfrm>
          <a:prstGeom prst="bentConnector3">
            <a:avLst>
              <a:gd name="adj1" fmla="val 286"/>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Rectángulo 11">
            <a:extLst>
              <a:ext uri="{FF2B5EF4-FFF2-40B4-BE49-F238E27FC236}">
                <a16:creationId xmlns:a16="http://schemas.microsoft.com/office/drawing/2014/main" id="{E11FE508-64EA-4851-8910-5ADDA502AFAB}"/>
              </a:ext>
            </a:extLst>
          </p:cNvPr>
          <p:cNvSpPr/>
          <p:nvPr/>
        </p:nvSpPr>
        <p:spPr>
          <a:xfrm>
            <a:off x="3448621" y="47101"/>
            <a:ext cx="2520371" cy="1648691"/>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a:latin typeface="Times New Roman" panose="02020603050405020304" pitchFamily="18" charset="0"/>
                <a:cs typeface="Times New Roman" panose="02020603050405020304" pitchFamily="18" charset="0"/>
              </a:rPr>
              <a:t>Escribir </a:t>
            </a:r>
            <a:r>
              <a:rPr lang="es-ES" sz="1600" b="1" dirty="0">
                <a:latin typeface="Times New Roman" panose="02020603050405020304" pitchFamily="18" charset="0"/>
                <a:cs typeface="Times New Roman" panose="02020603050405020304" pitchFamily="18" charset="0"/>
              </a:rPr>
              <a:t>UNA</a:t>
            </a:r>
            <a:r>
              <a:rPr lang="es-ES" sz="1600" dirty="0">
                <a:latin typeface="Times New Roman" panose="02020603050405020304" pitchFamily="18" charset="0"/>
                <a:cs typeface="Times New Roman" panose="02020603050405020304" pitchFamily="18" charset="0"/>
              </a:rPr>
              <a:t> tarea por celda correspondiente a la actividad. Como una tarea puede tener varias estrategias de control ,puede repetir la tarea.</a:t>
            </a:r>
            <a:endParaRPr lang="es-CL" sz="1600" dirty="0">
              <a:latin typeface="Times New Roman" panose="02020603050405020304" pitchFamily="18" charset="0"/>
              <a:cs typeface="Times New Roman" panose="02020603050405020304" pitchFamily="18" charset="0"/>
            </a:endParaRPr>
          </a:p>
        </p:txBody>
      </p:sp>
      <p:pic>
        <p:nvPicPr>
          <p:cNvPr id="26" name="Imagen 25">
            <a:extLst>
              <a:ext uri="{FF2B5EF4-FFF2-40B4-BE49-F238E27FC236}">
                <a16:creationId xmlns:a16="http://schemas.microsoft.com/office/drawing/2014/main" id="{00000000-0008-0000-0200-000002000000}"/>
              </a:ext>
            </a:extLst>
          </p:cNvPr>
          <p:cNvPicPr>
            <a:picLocks noChangeAspect="1"/>
          </p:cNvPicPr>
          <p:nvPr/>
        </p:nvPicPr>
        <p:blipFill rotWithShape="1">
          <a:blip r:embed="rId2"/>
          <a:srcRect t="9264"/>
          <a:stretch/>
        </p:blipFill>
        <p:spPr>
          <a:xfrm>
            <a:off x="11263745" y="0"/>
            <a:ext cx="928255" cy="722365"/>
          </a:xfrm>
          <a:prstGeom prst="rect">
            <a:avLst/>
          </a:prstGeom>
        </p:spPr>
      </p:pic>
      <p:cxnSp>
        <p:nvCxnSpPr>
          <p:cNvPr id="34" name="Conector recto de flecha 33">
            <a:extLst>
              <a:ext uri="{FF2B5EF4-FFF2-40B4-BE49-F238E27FC236}">
                <a16:creationId xmlns:a16="http://schemas.microsoft.com/office/drawing/2014/main" id="{D9753E69-3A03-32AE-7463-9C11F834FBF8}"/>
              </a:ext>
            </a:extLst>
          </p:cNvPr>
          <p:cNvCxnSpPr>
            <a:cxnSpLocks/>
            <a:stCxn id="12" idx="2"/>
          </p:cNvCxnSpPr>
          <p:nvPr/>
        </p:nvCxnSpPr>
        <p:spPr>
          <a:xfrm flipH="1">
            <a:off x="4708806" y="1695792"/>
            <a:ext cx="1" cy="6373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1" name="Rectángulo 40">
            <a:extLst>
              <a:ext uri="{FF2B5EF4-FFF2-40B4-BE49-F238E27FC236}">
                <a16:creationId xmlns:a16="http://schemas.microsoft.com/office/drawing/2014/main" id="{38E059D5-82EF-D5B1-329E-07B63ABD8F86}"/>
              </a:ext>
            </a:extLst>
          </p:cNvPr>
          <p:cNvSpPr/>
          <p:nvPr/>
        </p:nvSpPr>
        <p:spPr>
          <a:xfrm>
            <a:off x="8036790" y="234138"/>
            <a:ext cx="2811315" cy="1274619"/>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a:latin typeface="Times New Roman" panose="02020603050405020304" pitchFamily="18" charset="0"/>
                <a:cs typeface="Times New Roman" panose="02020603050405020304" pitchFamily="18" charset="0"/>
              </a:rPr>
              <a:t>Seleccionar una de las energías aplicada a la tarea. Estas se encuentran en la lista despegable.</a:t>
            </a:r>
            <a:endParaRPr lang="es-CL" sz="1600" dirty="0">
              <a:latin typeface="Times New Roman" panose="02020603050405020304" pitchFamily="18" charset="0"/>
              <a:cs typeface="Times New Roman" panose="02020603050405020304" pitchFamily="18" charset="0"/>
            </a:endParaRPr>
          </a:p>
        </p:txBody>
      </p:sp>
      <p:cxnSp>
        <p:nvCxnSpPr>
          <p:cNvPr id="43" name="Conector: angular 42">
            <a:extLst>
              <a:ext uri="{FF2B5EF4-FFF2-40B4-BE49-F238E27FC236}">
                <a16:creationId xmlns:a16="http://schemas.microsoft.com/office/drawing/2014/main" id="{500C8AE7-2D48-67C8-002B-F8294A606C2A}"/>
              </a:ext>
            </a:extLst>
          </p:cNvPr>
          <p:cNvCxnSpPr>
            <a:cxnSpLocks/>
            <a:stCxn id="41" idx="1"/>
          </p:cNvCxnSpPr>
          <p:nvPr/>
        </p:nvCxnSpPr>
        <p:spPr>
          <a:xfrm rot="10800000" flipV="1">
            <a:off x="6096002" y="871447"/>
            <a:ext cx="1940788" cy="1244251"/>
          </a:xfrm>
          <a:prstGeom prst="bentConnector3">
            <a:avLst>
              <a:gd name="adj1" fmla="val 99970"/>
            </a:avLst>
          </a:prstGeom>
          <a:ln w="19050">
            <a:tailEnd type="triangle"/>
          </a:ln>
        </p:spPr>
        <p:style>
          <a:lnRef idx="3">
            <a:schemeClr val="accent5"/>
          </a:lnRef>
          <a:fillRef idx="0">
            <a:schemeClr val="accent5"/>
          </a:fillRef>
          <a:effectRef idx="2">
            <a:schemeClr val="accent5"/>
          </a:effectRef>
          <a:fontRef idx="minor">
            <a:schemeClr val="tx1"/>
          </a:fontRef>
        </p:style>
      </p:cxnSp>
      <p:pic>
        <p:nvPicPr>
          <p:cNvPr id="48" name="Imagen 47">
            <a:extLst>
              <a:ext uri="{FF2B5EF4-FFF2-40B4-BE49-F238E27FC236}">
                <a16:creationId xmlns:a16="http://schemas.microsoft.com/office/drawing/2014/main" id="{ED97BE44-6320-3938-2E62-2032F04B924C}"/>
              </a:ext>
            </a:extLst>
          </p:cNvPr>
          <p:cNvPicPr>
            <a:picLocks noChangeAspect="1"/>
          </p:cNvPicPr>
          <p:nvPr/>
        </p:nvPicPr>
        <p:blipFill>
          <a:blip r:embed="rId3"/>
          <a:stretch>
            <a:fillRect/>
          </a:stretch>
        </p:blipFill>
        <p:spPr>
          <a:xfrm>
            <a:off x="7110608" y="2400299"/>
            <a:ext cx="1393624" cy="1927501"/>
          </a:xfrm>
          <a:prstGeom prst="rect">
            <a:avLst/>
          </a:prstGeom>
        </p:spPr>
      </p:pic>
      <p:cxnSp>
        <p:nvCxnSpPr>
          <p:cNvPr id="55" name="Conector: angular 54">
            <a:extLst>
              <a:ext uri="{FF2B5EF4-FFF2-40B4-BE49-F238E27FC236}">
                <a16:creationId xmlns:a16="http://schemas.microsoft.com/office/drawing/2014/main" id="{5A4E6F21-03CC-B780-85B0-ED2735FFAF06}"/>
              </a:ext>
            </a:extLst>
          </p:cNvPr>
          <p:cNvCxnSpPr>
            <a:cxnSpLocks/>
            <a:stCxn id="48" idx="2"/>
          </p:cNvCxnSpPr>
          <p:nvPr/>
        </p:nvCxnSpPr>
        <p:spPr>
          <a:xfrm rot="5400000">
            <a:off x="6536237" y="4230717"/>
            <a:ext cx="1174100" cy="1368266"/>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7" name="Bocadillo nube: nube 56">
            <a:extLst>
              <a:ext uri="{FF2B5EF4-FFF2-40B4-BE49-F238E27FC236}">
                <a16:creationId xmlns:a16="http://schemas.microsoft.com/office/drawing/2014/main" id="{2F8F727E-1A46-AFA7-23A1-0810165BA229}"/>
              </a:ext>
            </a:extLst>
          </p:cNvPr>
          <p:cNvSpPr/>
          <p:nvPr/>
        </p:nvSpPr>
        <p:spPr>
          <a:xfrm rot="850913">
            <a:off x="8932351" y="2014074"/>
            <a:ext cx="2954146" cy="2861381"/>
          </a:xfrm>
          <a:prstGeom prst="cloud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i="1" dirty="0">
                <a:solidFill>
                  <a:schemeClr val="tx1"/>
                </a:solidFill>
                <a:latin typeface="Times New Roman" panose="02020603050405020304" pitchFamily="18" charset="0"/>
                <a:cs typeface="Times New Roman" panose="02020603050405020304" pitchFamily="18" charset="0"/>
              </a:rPr>
              <a:t>En caso de no saber que energía se asocia a su tarea puede encontrar las definiciones en la hoja ENERGIAS</a:t>
            </a:r>
            <a:endParaRPr lang="es-CL" i="1" dirty="0">
              <a:solidFill>
                <a:schemeClr val="tx1"/>
              </a:solidFill>
              <a:latin typeface="Times New Roman" panose="02020603050405020304" pitchFamily="18" charset="0"/>
              <a:cs typeface="Times New Roman" panose="02020603050405020304" pitchFamily="18" charset="0"/>
            </a:endParaRPr>
          </a:p>
        </p:txBody>
      </p:sp>
      <p:pic>
        <p:nvPicPr>
          <p:cNvPr id="9" name="Marcador de contenido 8">
            <a:extLst>
              <a:ext uri="{FF2B5EF4-FFF2-40B4-BE49-F238E27FC236}">
                <a16:creationId xmlns:a16="http://schemas.microsoft.com/office/drawing/2014/main" id="{AB7B095C-106D-35FA-345B-296A7EAA736B}"/>
              </a:ext>
            </a:extLst>
          </p:cNvPr>
          <p:cNvPicPr>
            <a:picLocks noGrp="1" noChangeAspect="1"/>
          </p:cNvPicPr>
          <p:nvPr>
            <p:ph idx="1"/>
          </p:nvPr>
        </p:nvPicPr>
        <p:blipFill>
          <a:blip r:embed="rId4"/>
          <a:stretch>
            <a:fillRect/>
          </a:stretch>
        </p:blipFill>
        <p:spPr>
          <a:xfrm>
            <a:off x="3365596" y="2333101"/>
            <a:ext cx="3073558" cy="3245017"/>
          </a:xfrm>
        </p:spPr>
      </p:pic>
      <p:sp>
        <p:nvSpPr>
          <p:cNvPr id="13" name="Rectángulo 12">
            <a:extLst>
              <a:ext uri="{FF2B5EF4-FFF2-40B4-BE49-F238E27FC236}">
                <a16:creationId xmlns:a16="http://schemas.microsoft.com/office/drawing/2014/main" id="{2C87F632-EF9A-589A-67D2-2CE3601111F0}"/>
              </a:ext>
            </a:extLst>
          </p:cNvPr>
          <p:cNvSpPr/>
          <p:nvPr/>
        </p:nvSpPr>
        <p:spPr>
          <a:xfrm>
            <a:off x="246471" y="5604301"/>
            <a:ext cx="2285714" cy="802941"/>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CL" sz="1600" dirty="0">
                <a:latin typeface="Times New Roman" panose="02020603050405020304" pitchFamily="18" charset="0"/>
                <a:cs typeface="Times New Roman" panose="02020603050405020304" pitchFamily="18" charset="0"/>
              </a:rPr>
              <a:t>Escribir pasos de la tarea (subtareas). Un paso por celda</a:t>
            </a:r>
          </a:p>
        </p:txBody>
      </p:sp>
      <p:cxnSp>
        <p:nvCxnSpPr>
          <p:cNvPr id="17" name="Conector: angular 16">
            <a:extLst>
              <a:ext uri="{FF2B5EF4-FFF2-40B4-BE49-F238E27FC236}">
                <a16:creationId xmlns:a16="http://schemas.microsoft.com/office/drawing/2014/main" id="{58593CAB-523F-09E6-91E6-0CD91C54D2BD}"/>
              </a:ext>
            </a:extLst>
          </p:cNvPr>
          <p:cNvCxnSpPr>
            <a:cxnSpLocks/>
            <a:stCxn id="13" idx="3"/>
          </p:cNvCxnSpPr>
          <p:nvPr/>
        </p:nvCxnSpPr>
        <p:spPr>
          <a:xfrm flipV="1">
            <a:off x="2532185" y="5578118"/>
            <a:ext cx="2980592" cy="427654"/>
          </a:xfrm>
          <a:prstGeom prst="bentConnector3">
            <a:avLst>
              <a:gd name="adj1" fmla="val 10020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58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112700-4445-B646-BB13-04188332BC7D}"/>
              </a:ext>
            </a:extLst>
          </p:cNvPr>
          <p:cNvSpPr>
            <a:spLocks noGrp="1"/>
          </p:cNvSpPr>
          <p:nvPr>
            <p:ph type="title"/>
          </p:nvPr>
        </p:nvSpPr>
        <p:spPr/>
        <p:txBody>
          <a:bodyPr/>
          <a:lstStyle/>
          <a:p>
            <a:endParaRPr lang="es-CL" dirty="0"/>
          </a:p>
        </p:txBody>
      </p:sp>
      <p:pic>
        <p:nvPicPr>
          <p:cNvPr id="21" name="Marcador de contenido 20">
            <a:extLst>
              <a:ext uri="{FF2B5EF4-FFF2-40B4-BE49-F238E27FC236}">
                <a16:creationId xmlns:a16="http://schemas.microsoft.com/office/drawing/2014/main" id="{B8093DB3-E471-A67E-5E2C-FED527D4752F}"/>
              </a:ext>
            </a:extLst>
          </p:cNvPr>
          <p:cNvPicPr>
            <a:picLocks noGrp="1" noChangeAspect="1"/>
          </p:cNvPicPr>
          <p:nvPr>
            <p:ph idx="1"/>
          </p:nvPr>
        </p:nvPicPr>
        <p:blipFill>
          <a:blip r:embed="rId2"/>
          <a:stretch>
            <a:fillRect/>
          </a:stretch>
        </p:blipFill>
        <p:spPr>
          <a:xfrm>
            <a:off x="7726892" y="4261938"/>
            <a:ext cx="3691005" cy="1976571"/>
          </a:xfrm>
        </p:spPr>
      </p:pic>
      <p:sp>
        <p:nvSpPr>
          <p:cNvPr id="8" name="Rectángulo 7">
            <a:extLst>
              <a:ext uri="{FF2B5EF4-FFF2-40B4-BE49-F238E27FC236}">
                <a16:creationId xmlns:a16="http://schemas.microsoft.com/office/drawing/2014/main" id="{316C7412-0F3A-292C-F398-C07CB8133AD4}"/>
              </a:ext>
            </a:extLst>
          </p:cNvPr>
          <p:cNvSpPr/>
          <p:nvPr/>
        </p:nvSpPr>
        <p:spPr>
          <a:xfrm>
            <a:off x="250793" y="2624354"/>
            <a:ext cx="2261062" cy="1609292"/>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a:latin typeface="Times New Roman" panose="02020603050405020304" pitchFamily="18" charset="0"/>
                <a:cs typeface="Times New Roman" panose="02020603050405020304" pitchFamily="18" charset="0"/>
              </a:rPr>
              <a:t>Al seleccionar la Estrategia de control se rellenará automáticamente la casilla “Peligro”</a:t>
            </a:r>
            <a:endParaRPr lang="es-CL" sz="1600" dirty="0">
              <a:latin typeface="Times New Roman" panose="02020603050405020304" pitchFamily="18" charset="0"/>
              <a:cs typeface="Times New Roman" panose="02020603050405020304" pitchFamily="18" charset="0"/>
            </a:endParaRPr>
          </a:p>
        </p:txBody>
      </p:sp>
      <p:sp>
        <p:nvSpPr>
          <p:cNvPr id="13" name="Rectángulo 12">
            <a:extLst>
              <a:ext uri="{FF2B5EF4-FFF2-40B4-BE49-F238E27FC236}">
                <a16:creationId xmlns:a16="http://schemas.microsoft.com/office/drawing/2014/main" id="{10B8AB99-2196-9674-EF40-3370F79E4126}"/>
              </a:ext>
            </a:extLst>
          </p:cNvPr>
          <p:cNvSpPr/>
          <p:nvPr/>
        </p:nvSpPr>
        <p:spPr>
          <a:xfrm>
            <a:off x="8365161" y="2056971"/>
            <a:ext cx="2261062" cy="1609292"/>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a:latin typeface="Times New Roman" panose="02020603050405020304" pitchFamily="18" charset="0"/>
                <a:cs typeface="Times New Roman" panose="02020603050405020304" pitchFamily="18" charset="0"/>
              </a:rPr>
              <a:t>La estrategia de control asociada a la tarea se debe seleccionar de la lista despegable</a:t>
            </a:r>
            <a:endParaRPr lang="es-CL" sz="1600" dirty="0">
              <a:latin typeface="Times New Roman" panose="02020603050405020304" pitchFamily="18" charset="0"/>
              <a:cs typeface="Times New Roman" panose="02020603050405020304" pitchFamily="18" charset="0"/>
            </a:endParaRPr>
          </a:p>
        </p:txBody>
      </p:sp>
      <p:pic>
        <p:nvPicPr>
          <p:cNvPr id="34" name="Imagen 33">
            <a:extLst>
              <a:ext uri="{FF2B5EF4-FFF2-40B4-BE49-F238E27FC236}">
                <a16:creationId xmlns:a16="http://schemas.microsoft.com/office/drawing/2014/main" id="{F3D43117-D5A1-50F3-055E-B6A050191AA2}"/>
              </a:ext>
            </a:extLst>
          </p:cNvPr>
          <p:cNvPicPr>
            <a:picLocks noChangeAspect="1"/>
          </p:cNvPicPr>
          <p:nvPr/>
        </p:nvPicPr>
        <p:blipFill rotWithShape="1">
          <a:blip r:embed="rId3"/>
          <a:srcRect t="9264"/>
          <a:stretch/>
        </p:blipFill>
        <p:spPr>
          <a:xfrm>
            <a:off x="11316852" y="24606"/>
            <a:ext cx="875148" cy="681037"/>
          </a:xfrm>
          <a:prstGeom prst="rect">
            <a:avLst/>
          </a:prstGeom>
        </p:spPr>
      </p:pic>
      <p:cxnSp>
        <p:nvCxnSpPr>
          <p:cNvPr id="40" name="Conector recto de flecha 39">
            <a:extLst>
              <a:ext uri="{FF2B5EF4-FFF2-40B4-BE49-F238E27FC236}">
                <a16:creationId xmlns:a16="http://schemas.microsoft.com/office/drawing/2014/main" id="{2F2D110D-1DF8-6938-493B-6E1E15D46CC6}"/>
              </a:ext>
            </a:extLst>
          </p:cNvPr>
          <p:cNvCxnSpPr>
            <a:cxnSpLocks/>
          </p:cNvCxnSpPr>
          <p:nvPr/>
        </p:nvCxnSpPr>
        <p:spPr>
          <a:xfrm>
            <a:off x="2511855" y="3429000"/>
            <a:ext cx="71481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 name="Conector: angular 5">
            <a:extLst>
              <a:ext uri="{FF2B5EF4-FFF2-40B4-BE49-F238E27FC236}">
                <a16:creationId xmlns:a16="http://schemas.microsoft.com/office/drawing/2014/main" id="{61E0DC9C-49DF-D4C5-40E6-0C7D36B1DB08}"/>
              </a:ext>
            </a:extLst>
          </p:cNvPr>
          <p:cNvCxnSpPr>
            <a:stCxn id="21" idx="1"/>
          </p:cNvCxnSpPr>
          <p:nvPr/>
        </p:nvCxnSpPr>
        <p:spPr>
          <a:xfrm rot="10800000" flipV="1">
            <a:off x="6814038" y="5250224"/>
            <a:ext cx="912854" cy="798884"/>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883CB72E-BCE0-85F9-A52C-F66940A74F0E}"/>
              </a:ext>
            </a:extLst>
          </p:cNvPr>
          <p:cNvCxnSpPr>
            <a:cxnSpLocks/>
          </p:cNvCxnSpPr>
          <p:nvPr/>
        </p:nvCxnSpPr>
        <p:spPr>
          <a:xfrm>
            <a:off x="9495692" y="3666263"/>
            <a:ext cx="0" cy="5956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B579076F-9B2B-EF1E-E8B4-3533905BB279}"/>
              </a:ext>
            </a:extLst>
          </p:cNvPr>
          <p:cNvPicPr>
            <a:picLocks noChangeAspect="1"/>
          </p:cNvPicPr>
          <p:nvPr/>
        </p:nvPicPr>
        <p:blipFill>
          <a:blip r:embed="rId4"/>
          <a:stretch>
            <a:fillRect/>
          </a:stretch>
        </p:blipFill>
        <p:spPr>
          <a:xfrm>
            <a:off x="3326840" y="1117396"/>
            <a:ext cx="3337256" cy="5097735"/>
          </a:xfrm>
          <a:prstGeom prst="rect">
            <a:avLst/>
          </a:prstGeom>
        </p:spPr>
      </p:pic>
      <p:sp>
        <p:nvSpPr>
          <p:cNvPr id="7" name="Rectángulo 6">
            <a:extLst>
              <a:ext uri="{FF2B5EF4-FFF2-40B4-BE49-F238E27FC236}">
                <a16:creationId xmlns:a16="http://schemas.microsoft.com/office/drawing/2014/main" id="{48A72ECD-3E5A-E3D0-88E8-7C3F5BC3A414}"/>
              </a:ext>
            </a:extLst>
          </p:cNvPr>
          <p:cNvSpPr/>
          <p:nvPr/>
        </p:nvSpPr>
        <p:spPr>
          <a:xfrm>
            <a:off x="8063346" y="365124"/>
            <a:ext cx="2562878" cy="1096171"/>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a:latin typeface="Times New Roman" panose="02020603050405020304" pitchFamily="18" charset="0"/>
                <a:cs typeface="Times New Roman" panose="02020603050405020304" pitchFamily="18" charset="0"/>
              </a:rPr>
              <a:t>Si la tarea no aplica una estrategia de control puede escribir el peligro identificado manualmente</a:t>
            </a:r>
            <a:endParaRPr lang="es-CL" sz="1600" dirty="0">
              <a:latin typeface="Times New Roman" panose="02020603050405020304" pitchFamily="18" charset="0"/>
              <a:cs typeface="Times New Roman" panose="02020603050405020304" pitchFamily="18" charset="0"/>
            </a:endParaRPr>
          </a:p>
        </p:txBody>
      </p:sp>
      <p:cxnSp>
        <p:nvCxnSpPr>
          <p:cNvPr id="14" name="Conector: angular 13">
            <a:extLst>
              <a:ext uri="{FF2B5EF4-FFF2-40B4-BE49-F238E27FC236}">
                <a16:creationId xmlns:a16="http://schemas.microsoft.com/office/drawing/2014/main" id="{83708E45-BD42-E35B-F0A3-1BB0D86F9D39}"/>
              </a:ext>
            </a:extLst>
          </p:cNvPr>
          <p:cNvCxnSpPr>
            <a:stCxn id="7" idx="1"/>
          </p:cNvCxnSpPr>
          <p:nvPr/>
        </p:nvCxnSpPr>
        <p:spPr>
          <a:xfrm rot="10800000" flipV="1">
            <a:off x="4475018" y="913210"/>
            <a:ext cx="3588328" cy="204186"/>
          </a:xfrm>
          <a:prstGeom prst="bentConnector3">
            <a:avLst>
              <a:gd name="adj1" fmla="val 100156"/>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66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F72D1-157E-92BD-2A79-ACC1923BBB76}"/>
              </a:ext>
            </a:extLst>
          </p:cNvPr>
          <p:cNvSpPr>
            <a:spLocks noGrp="1"/>
          </p:cNvSpPr>
          <p:nvPr>
            <p:ph type="title"/>
          </p:nvPr>
        </p:nvSpPr>
        <p:spPr/>
        <p:txBody>
          <a:bodyPr/>
          <a:lstStyle/>
          <a:p>
            <a:endParaRPr lang="es-CL"/>
          </a:p>
        </p:txBody>
      </p:sp>
      <p:sp>
        <p:nvSpPr>
          <p:cNvPr id="4" name="Rectángulo 3">
            <a:extLst>
              <a:ext uri="{FF2B5EF4-FFF2-40B4-BE49-F238E27FC236}">
                <a16:creationId xmlns:a16="http://schemas.microsoft.com/office/drawing/2014/main" id="{30443CC4-A98D-FFC5-0728-58FC6CB8B058}"/>
              </a:ext>
            </a:extLst>
          </p:cNvPr>
          <p:cNvSpPr/>
          <p:nvPr/>
        </p:nvSpPr>
        <p:spPr>
          <a:xfrm>
            <a:off x="946073" y="449696"/>
            <a:ext cx="2288110" cy="3304886"/>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a:latin typeface="Times New Roman" panose="02020603050405020304" pitchFamily="18" charset="0"/>
                <a:cs typeface="Times New Roman" panose="02020603050405020304" pitchFamily="18" charset="0"/>
              </a:rPr>
              <a:t>Una vez seleccionada la estrategia de control aparecerán en la lista despegable todos los eventos no deseados asociados dicha estrategia. Debe seleccionar un evento. Si decide cambiar de estrategia tendrá que volver a seleccionar los eventos</a:t>
            </a:r>
            <a:endParaRPr lang="es-CL" sz="16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C49933F6-1BB9-4D04-76D7-A56C2F58E240}"/>
              </a:ext>
            </a:extLst>
          </p:cNvPr>
          <p:cNvPicPr>
            <a:picLocks noChangeAspect="1"/>
          </p:cNvPicPr>
          <p:nvPr/>
        </p:nvPicPr>
        <p:blipFill>
          <a:blip r:embed="rId2"/>
          <a:stretch>
            <a:fillRect/>
          </a:stretch>
        </p:blipFill>
        <p:spPr>
          <a:xfrm>
            <a:off x="209566" y="4620233"/>
            <a:ext cx="3726829" cy="694440"/>
          </a:xfrm>
          <a:prstGeom prst="rect">
            <a:avLst/>
          </a:prstGeom>
        </p:spPr>
      </p:pic>
      <p:pic>
        <p:nvPicPr>
          <p:cNvPr id="10" name="Imagen 9">
            <a:extLst>
              <a:ext uri="{FF2B5EF4-FFF2-40B4-BE49-F238E27FC236}">
                <a16:creationId xmlns:a16="http://schemas.microsoft.com/office/drawing/2014/main" id="{93914E63-4C62-30F1-0BCE-208BCBF99799}"/>
              </a:ext>
            </a:extLst>
          </p:cNvPr>
          <p:cNvPicPr>
            <a:picLocks noChangeAspect="1"/>
          </p:cNvPicPr>
          <p:nvPr/>
        </p:nvPicPr>
        <p:blipFill>
          <a:blip r:embed="rId3"/>
          <a:stretch>
            <a:fillRect/>
          </a:stretch>
        </p:blipFill>
        <p:spPr>
          <a:xfrm>
            <a:off x="6337973" y="5244688"/>
            <a:ext cx="221089" cy="208083"/>
          </a:xfrm>
          <a:prstGeom prst="rect">
            <a:avLst/>
          </a:prstGeom>
        </p:spPr>
      </p:pic>
      <p:cxnSp>
        <p:nvCxnSpPr>
          <p:cNvPr id="12" name="Conector recto de flecha 11">
            <a:extLst>
              <a:ext uri="{FF2B5EF4-FFF2-40B4-BE49-F238E27FC236}">
                <a16:creationId xmlns:a16="http://schemas.microsoft.com/office/drawing/2014/main" id="{0E39BD3C-0F58-5962-0701-1A57D82DD629}"/>
              </a:ext>
            </a:extLst>
          </p:cNvPr>
          <p:cNvCxnSpPr>
            <a:cxnSpLocks/>
            <a:stCxn id="4" idx="2"/>
            <a:endCxn id="5" idx="0"/>
          </p:cNvCxnSpPr>
          <p:nvPr/>
        </p:nvCxnSpPr>
        <p:spPr>
          <a:xfrm flipH="1">
            <a:off x="2072981" y="3754582"/>
            <a:ext cx="17147" cy="86565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r 13">
            <a:extLst>
              <a:ext uri="{FF2B5EF4-FFF2-40B4-BE49-F238E27FC236}">
                <a16:creationId xmlns:a16="http://schemas.microsoft.com/office/drawing/2014/main" id="{62D113D2-720B-34D0-0584-776D09348B29}"/>
              </a:ext>
            </a:extLst>
          </p:cNvPr>
          <p:cNvCxnSpPr>
            <a:cxnSpLocks/>
            <a:stCxn id="5" idx="2"/>
            <a:endCxn id="10" idx="2"/>
          </p:cNvCxnSpPr>
          <p:nvPr/>
        </p:nvCxnSpPr>
        <p:spPr>
          <a:xfrm rot="16200000" flipH="1">
            <a:off x="4191700" y="3195953"/>
            <a:ext cx="138098" cy="4375537"/>
          </a:xfrm>
          <a:prstGeom prst="bentConnector3">
            <a:avLst>
              <a:gd name="adj1" fmla="val 265535"/>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78D2763F-E981-B777-588E-D256854C0704}"/>
              </a:ext>
            </a:extLst>
          </p:cNvPr>
          <p:cNvSpPr/>
          <p:nvPr/>
        </p:nvSpPr>
        <p:spPr>
          <a:xfrm>
            <a:off x="9210712" y="1310053"/>
            <a:ext cx="2861125" cy="1325564"/>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CL" sz="1600" dirty="0">
                <a:latin typeface="Times New Roman" panose="02020603050405020304" pitchFamily="18" charset="0"/>
                <a:cs typeface="Times New Roman" panose="02020603050405020304" pitchFamily="18" charset="0"/>
              </a:rPr>
              <a:t>Si la tarea posee otro evento no deseado que no se encuentre en las opciones de la lista despegable, puede escribirlo manualmente</a:t>
            </a:r>
          </a:p>
        </p:txBody>
      </p:sp>
      <p:cxnSp>
        <p:nvCxnSpPr>
          <p:cNvPr id="22" name="Conector recto de flecha 21">
            <a:extLst>
              <a:ext uri="{FF2B5EF4-FFF2-40B4-BE49-F238E27FC236}">
                <a16:creationId xmlns:a16="http://schemas.microsoft.com/office/drawing/2014/main" id="{33EEFE3B-07A9-4CE1-B755-FF49D5CC72CA}"/>
              </a:ext>
            </a:extLst>
          </p:cNvPr>
          <p:cNvCxnSpPr>
            <a:cxnSpLocks/>
            <a:stCxn id="16" idx="1"/>
          </p:cNvCxnSpPr>
          <p:nvPr/>
        </p:nvCxnSpPr>
        <p:spPr>
          <a:xfrm flipH="1">
            <a:off x="8383855" y="1972835"/>
            <a:ext cx="82685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3" name="Imagen 22">
            <a:extLst>
              <a:ext uri="{FF2B5EF4-FFF2-40B4-BE49-F238E27FC236}">
                <a16:creationId xmlns:a16="http://schemas.microsoft.com/office/drawing/2014/main" id="{DADB37DC-4127-8455-32BA-C186DA7C761E}"/>
              </a:ext>
            </a:extLst>
          </p:cNvPr>
          <p:cNvPicPr>
            <a:picLocks noChangeAspect="1"/>
          </p:cNvPicPr>
          <p:nvPr/>
        </p:nvPicPr>
        <p:blipFill rotWithShape="1">
          <a:blip r:embed="rId4"/>
          <a:srcRect t="9264"/>
          <a:stretch/>
        </p:blipFill>
        <p:spPr>
          <a:xfrm>
            <a:off x="11316852" y="24605"/>
            <a:ext cx="875148" cy="681037"/>
          </a:xfrm>
          <a:prstGeom prst="rect">
            <a:avLst/>
          </a:prstGeom>
        </p:spPr>
      </p:pic>
      <p:pic>
        <p:nvPicPr>
          <p:cNvPr id="9" name="Imagen 8">
            <a:extLst>
              <a:ext uri="{FF2B5EF4-FFF2-40B4-BE49-F238E27FC236}">
                <a16:creationId xmlns:a16="http://schemas.microsoft.com/office/drawing/2014/main" id="{517BD659-4DFA-FE84-CA12-1E4A19AB9D1A}"/>
              </a:ext>
            </a:extLst>
          </p:cNvPr>
          <p:cNvPicPr>
            <a:picLocks noChangeAspect="1"/>
          </p:cNvPicPr>
          <p:nvPr/>
        </p:nvPicPr>
        <p:blipFill>
          <a:blip r:embed="rId5"/>
          <a:stretch>
            <a:fillRect/>
          </a:stretch>
        </p:blipFill>
        <p:spPr>
          <a:xfrm>
            <a:off x="4292090" y="766504"/>
            <a:ext cx="4091765" cy="4513176"/>
          </a:xfrm>
          <a:prstGeom prst="rect">
            <a:avLst/>
          </a:prstGeom>
        </p:spPr>
      </p:pic>
      <p:pic>
        <p:nvPicPr>
          <p:cNvPr id="17" name="Imagen 16">
            <a:extLst>
              <a:ext uri="{FF2B5EF4-FFF2-40B4-BE49-F238E27FC236}">
                <a16:creationId xmlns:a16="http://schemas.microsoft.com/office/drawing/2014/main" id="{E82EEBE9-33A5-7408-8132-287219CD13AC}"/>
              </a:ext>
            </a:extLst>
          </p:cNvPr>
          <p:cNvPicPr>
            <a:picLocks noChangeAspect="1"/>
          </p:cNvPicPr>
          <p:nvPr/>
        </p:nvPicPr>
        <p:blipFill>
          <a:blip r:embed="rId6"/>
          <a:stretch>
            <a:fillRect/>
          </a:stretch>
        </p:blipFill>
        <p:spPr>
          <a:xfrm>
            <a:off x="4396133" y="2808117"/>
            <a:ext cx="1881253" cy="752501"/>
          </a:xfrm>
          <a:prstGeom prst="rect">
            <a:avLst/>
          </a:prstGeom>
        </p:spPr>
      </p:pic>
    </p:spTree>
    <p:extLst>
      <p:ext uri="{BB962C8B-B14F-4D97-AF65-F5344CB8AC3E}">
        <p14:creationId xmlns:p14="http://schemas.microsoft.com/office/powerpoint/2010/main" val="255534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B44A61F6-ADAA-5887-50EF-C762789517AE}"/>
              </a:ext>
            </a:extLst>
          </p:cNvPr>
          <p:cNvPicPr>
            <a:picLocks noChangeAspect="1"/>
          </p:cNvPicPr>
          <p:nvPr/>
        </p:nvPicPr>
        <p:blipFill>
          <a:blip r:embed="rId2"/>
          <a:stretch>
            <a:fillRect/>
          </a:stretch>
        </p:blipFill>
        <p:spPr>
          <a:xfrm>
            <a:off x="3549290" y="400647"/>
            <a:ext cx="2959823" cy="5462220"/>
          </a:xfrm>
          <a:prstGeom prst="rect">
            <a:avLst/>
          </a:prstGeom>
        </p:spPr>
      </p:pic>
      <p:pic>
        <p:nvPicPr>
          <p:cNvPr id="25" name="Imagen 24">
            <a:extLst>
              <a:ext uri="{FF2B5EF4-FFF2-40B4-BE49-F238E27FC236}">
                <a16:creationId xmlns:a16="http://schemas.microsoft.com/office/drawing/2014/main" id="{3561CD72-6336-206E-4A36-58D3AE4E343C}"/>
              </a:ext>
            </a:extLst>
          </p:cNvPr>
          <p:cNvPicPr>
            <a:picLocks noChangeAspect="1"/>
          </p:cNvPicPr>
          <p:nvPr/>
        </p:nvPicPr>
        <p:blipFill>
          <a:blip r:embed="rId3"/>
          <a:stretch>
            <a:fillRect/>
          </a:stretch>
        </p:blipFill>
        <p:spPr>
          <a:xfrm>
            <a:off x="4309749" y="5618204"/>
            <a:ext cx="259955" cy="244663"/>
          </a:xfrm>
          <a:prstGeom prst="rect">
            <a:avLst/>
          </a:prstGeom>
        </p:spPr>
      </p:pic>
      <p:sp>
        <p:nvSpPr>
          <p:cNvPr id="26" name="Rectángulo 25">
            <a:extLst>
              <a:ext uri="{FF2B5EF4-FFF2-40B4-BE49-F238E27FC236}">
                <a16:creationId xmlns:a16="http://schemas.microsoft.com/office/drawing/2014/main" id="{5AEE27DB-705A-480F-45D3-7B9C5F8D09A9}"/>
              </a:ext>
            </a:extLst>
          </p:cNvPr>
          <p:cNvSpPr/>
          <p:nvPr/>
        </p:nvSpPr>
        <p:spPr>
          <a:xfrm>
            <a:off x="174237" y="2637487"/>
            <a:ext cx="3089565" cy="1314018"/>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a:latin typeface="Times New Roman" panose="02020603050405020304" pitchFamily="18" charset="0"/>
                <a:cs typeface="Times New Roman" panose="02020603050405020304" pitchFamily="18" charset="0"/>
              </a:rPr>
              <a:t>Para la evaluación del riesgo deberá seleccionar las opciones de la lista despegable de I (Impacto) y P(Probabilidad)</a:t>
            </a:r>
            <a:endParaRPr lang="es-CL" sz="1600" dirty="0">
              <a:latin typeface="Times New Roman" panose="02020603050405020304" pitchFamily="18" charset="0"/>
              <a:cs typeface="Times New Roman" panose="02020603050405020304" pitchFamily="18" charset="0"/>
            </a:endParaRPr>
          </a:p>
        </p:txBody>
      </p:sp>
      <p:pic>
        <p:nvPicPr>
          <p:cNvPr id="28" name="Imagen 27">
            <a:extLst>
              <a:ext uri="{FF2B5EF4-FFF2-40B4-BE49-F238E27FC236}">
                <a16:creationId xmlns:a16="http://schemas.microsoft.com/office/drawing/2014/main" id="{14649474-BA8D-0F32-82F1-07DC64FF2E20}"/>
              </a:ext>
            </a:extLst>
          </p:cNvPr>
          <p:cNvPicPr>
            <a:picLocks noChangeAspect="1"/>
          </p:cNvPicPr>
          <p:nvPr/>
        </p:nvPicPr>
        <p:blipFill>
          <a:blip r:embed="rId4"/>
          <a:stretch>
            <a:fillRect/>
          </a:stretch>
        </p:blipFill>
        <p:spPr>
          <a:xfrm>
            <a:off x="575969" y="4242451"/>
            <a:ext cx="1530652" cy="1498084"/>
          </a:xfrm>
          <a:prstGeom prst="rect">
            <a:avLst/>
          </a:prstGeom>
        </p:spPr>
      </p:pic>
      <p:cxnSp>
        <p:nvCxnSpPr>
          <p:cNvPr id="30" name="Conector recto de flecha 29">
            <a:extLst>
              <a:ext uri="{FF2B5EF4-FFF2-40B4-BE49-F238E27FC236}">
                <a16:creationId xmlns:a16="http://schemas.microsoft.com/office/drawing/2014/main" id="{2D727FBE-2AF9-368F-3223-59E6267D133B}"/>
              </a:ext>
            </a:extLst>
          </p:cNvPr>
          <p:cNvCxnSpPr/>
          <p:nvPr/>
        </p:nvCxnSpPr>
        <p:spPr>
          <a:xfrm>
            <a:off x="1219200" y="3951506"/>
            <a:ext cx="0" cy="29094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2" name="Conector: angular 31">
            <a:extLst>
              <a:ext uri="{FF2B5EF4-FFF2-40B4-BE49-F238E27FC236}">
                <a16:creationId xmlns:a16="http://schemas.microsoft.com/office/drawing/2014/main" id="{C13699A4-2321-F4C0-C063-50D53BAAEF7D}"/>
              </a:ext>
            </a:extLst>
          </p:cNvPr>
          <p:cNvCxnSpPr>
            <a:stCxn id="28" idx="2"/>
            <a:endCxn id="25" idx="2"/>
          </p:cNvCxnSpPr>
          <p:nvPr/>
        </p:nvCxnSpPr>
        <p:spPr>
          <a:xfrm rot="16200000" flipH="1">
            <a:off x="2829345" y="4252485"/>
            <a:ext cx="122332" cy="3098432"/>
          </a:xfrm>
          <a:prstGeom prst="bentConnector3">
            <a:avLst>
              <a:gd name="adj1" fmla="val 286869"/>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3" name="Rectángulo 32">
            <a:extLst>
              <a:ext uri="{FF2B5EF4-FFF2-40B4-BE49-F238E27FC236}">
                <a16:creationId xmlns:a16="http://schemas.microsoft.com/office/drawing/2014/main" id="{AEF2E835-22DD-3278-7C4D-5B74533E5BC7}"/>
              </a:ext>
            </a:extLst>
          </p:cNvPr>
          <p:cNvSpPr/>
          <p:nvPr/>
        </p:nvSpPr>
        <p:spPr>
          <a:xfrm>
            <a:off x="8456020" y="326665"/>
            <a:ext cx="3554839" cy="920244"/>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a:latin typeface="Times New Roman" panose="02020603050405020304" pitchFamily="18" charset="0"/>
                <a:cs typeface="Times New Roman" panose="02020603050405020304" pitchFamily="18" charset="0"/>
              </a:rPr>
              <a:t>Se obtendrá una evaluación automática de la clasificación del riesgo según la matriz de Impacto por Probabilidad</a:t>
            </a:r>
            <a:endParaRPr lang="es-CL" sz="1600" dirty="0">
              <a:latin typeface="Times New Roman" panose="02020603050405020304" pitchFamily="18" charset="0"/>
              <a:cs typeface="Times New Roman" panose="02020603050405020304" pitchFamily="18" charset="0"/>
            </a:endParaRPr>
          </a:p>
        </p:txBody>
      </p:sp>
      <p:pic>
        <p:nvPicPr>
          <p:cNvPr id="35" name="Imagen 34">
            <a:extLst>
              <a:ext uri="{FF2B5EF4-FFF2-40B4-BE49-F238E27FC236}">
                <a16:creationId xmlns:a16="http://schemas.microsoft.com/office/drawing/2014/main" id="{46DC5EE7-6947-6170-A157-3265D5D6EFA4}"/>
              </a:ext>
            </a:extLst>
          </p:cNvPr>
          <p:cNvPicPr>
            <a:picLocks noChangeAspect="1"/>
          </p:cNvPicPr>
          <p:nvPr/>
        </p:nvPicPr>
        <p:blipFill>
          <a:blip r:embed="rId5"/>
          <a:stretch>
            <a:fillRect/>
          </a:stretch>
        </p:blipFill>
        <p:spPr>
          <a:xfrm>
            <a:off x="8097546" y="1593790"/>
            <a:ext cx="4020111" cy="1867161"/>
          </a:xfrm>
          <a:prstGeom prst="rect">
            <a:avLst/>
          </a:prstGeom>
        </p:spPr>
      </p:pic>
      <p:cxnSp>
        <p:nvCxnSpPr>
          <p:cNvPr id="37" name="Conector recto de flecha 36">
            <a:extLst>
              <a:ext uri="{FF2B5EF4-FFF2-40B4-BE49-F238E27FC236}">
                <a16:creationId xmlns:a16="http://schemas.microsoft.com/office/drawing/2014/main" id="{F181E95B-9ED0-37D7-F2E7-283B9F12018E}"/>
              </a:ext>
            </a:extLst>
          </p:cNvPr>
          <p:cNvCxnSpPr>
            <a:cxnSpLocks/>
          </p:cNvCxnSpPr>
          <p:nvPr/>
        </p:nvCxnSpPr>
        <p:spPr>
          <a:xfrm>
            <a:off x="10233439" y="1246909"/>
            <a:ext cx="0" cy="360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 name="Imagen 39">
            <a:extLst>
              <a:ext uri="{FF2B5EF4-FFF2-40B4-BE49-F238E27FC236}">
                <a16:creationId xmlns:a16="http://schemas.microsoft.com/office/drawing/2014/main" id="{FB23045F-0D2F-40BC-2A58-D5F06B8B28C4}"/>
              </a:ext>
            </a:extLst>
          </p:cNvPr>
          <p:cNvPicPr>
            <a:picLocks noChangeAspect="1"/>
          </p:cNvPicPr>
          <p:nvPr/>
        </p:nvPicPr>
        <p:blipFill rotWithShape="1">
          <a:blip r:embed="rId6"/>
          <a:srcRect t="9264"/>
          <a:stretch/>
        </p:blipFill>
        <p:spPr>
          <a:xfrm>
            <a:off x="1" y="1"/>
            <a:ext cx="839541" cy="653328"/>
          </a:xfrm>
          <a:prstGeom prst="rect">
            <a:avLst/>
          </a:prstGeom>
        </p:spPr>
      </p:pic>
      <p:pic>
        <p:nvPicPr>
          <p:cNvPr id="45" name="Imagen 44">
            <a:extLst>
              <a:ext uri="{FF2B5EF4-FFF2-40B4-BE49-F238E27FC236}">
                <a16:creationId xmlns:a16="http://schemas.microsoft.com/office/drawing/2014/main" id="{F9520F6D-F918-D1E5-940D-08FE683B12C7}"/>
              </a:ext>
            </a:extLst>
          </p:cNvPr>
          <p:cNvPicPr>
            <a:picLocks noChangeAspect="1"/>
          </p:cNvPicPr>
          <p:nvPr/>
        </p:nvPicPr>
        <p:blipFill>
          <a:blip r:embed="rId7"/>
          <a:stretch>
            <a:fillRect/>
          </a:stretch>
        </p:blipFill>
        <p:spPr>
          <a:xfrm>
            <a:off x="6424894" y="400647"/>
            <a:ext cx="1629002" cy="5462220"/>
          </a:xfrm>
          <a:prstGeom prst="rect">
            <a:avLst/>
          </a:prstGeom>
        </p:spPr>
      </p:pic>
      <p:cxnSp>
        <p:nvCxnSpPr>
          <p:cNvPr id="49" name="Conector: angular 48">
            <a:extLst>
              <a:ext uri="{FF2B5EF4-FFF2-40B4-BE49-F238E27FC236}">
                <a16:creationId xmlns:a16="http://schemas.microsoft.com/office/drawing/2014/main" id="{205D1ECF-166C-9422-F8AE-621A30F0A43A}"/>
              </a:ext>
            </a:extLst>
          </p:cNvPr>
          <p:cNvCxnSpPr>
            <a:cxnSpLocks/>
            <a:stCxn id="35" idx="1"/>
          </p:cNvCxnSpPr>
          <p:nvPr/>
        </p:nvCxnSpPr>
        <p:spPr>
          <a:xfrm rot="10800000" flipV="1">
            <a:off x="6424894" y="2527370"/>
            <a:ext cx="1672652" cy="1"/>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pic>
        <p:nvPicPr>
          <p:cNvPr id="54" name="Imagen 53">
            <a:extLst>
              <a:ext uri="{FF2B5EF4-FFF2-40B4-BE49-F238E27FC236}">
                <a16:creationId xmlns:a16="http://schemas.microsoft.com/office/drawing/2014/main" id="{FD9850CC-940D-812A-1578-AB02B3726C18}"/>
              </a:ext>
            </a:extLst>
          </p:cNvPr>
          <p:cNvPicPr>
            <a:picLocks noChangeAspect="1"/>
          </p:cNvPicPr>
          <p:nvPr/>
        </p:nvPicPr>
        <p:blipFill>
          <a:blip r:embed="rId3"/>
          <a:stretch>
            <a:fillRect/>
          </a:stretch>
        </p:blipFill>
        <p:spPr>
          <a:xfrm>
            <a:off x="8039557" y="5587674"/>
            <a:ext cx="259955" cy="244663"/>
          </a:xfrm>
          <a:prstGeom prst="rect">
            <a:avLst/>
          </a:prstGeom>
        </p:spPr>
      </p:pic>
      <p:pic>
        <p:nvPicPr>
          <p:cNvPr id="55" name="Imagen 54">
            <a:extLst>
              <a:ext uri="{FF2B5EF4-FFF2-40B4-BE49-F238E27FC236}">
                <a16:creationId xmlns:a16="http://schemas.microsoft.com/office/drawing/2014/main" id="{6DCAEF39-6444-E536-965D-0E63EE63807D}"/>
              </a:ext>
            </a:extLst>
          </p:cNvPr>
          <p:cNvPicPr>
            <a:picLocks noChangeAspect="1"/>
          </p:cNvPicPr>
          <p:nvPr/>
        </p:nvPicPr>
        <p:blipFill>
          <a:blip r:embed="rId8"/>
          <a:stretch>
            <a:fillRect/>
          </a:stretch>
        </p:blipFill>
        <p:spPr>
          <a:xfrm>
            <a:off x="9218861" y="5185083"/>
            <a:ext cx="2574275" cy="1049844"/>
          </a:xfrm>
          <a:prstGeom prst="rect">
            <a:avLst/>
          </a:prstGeom>
        </p:spPr>
      </p:pic>
      <p:cxnSp>
        <p:nvCxnSpPr>
          <p:cNvPr id="57" name="Conector recto de flecha 56">
            <a:extLst>
              <a:ext uri="{FF2B5EF4-FFF2-40B4-BE49-F238E27FC236}">
                <a16:creationId xmlns:a16="http://schemas.microsoft.com/office/drawing/2014/main" id="{7C701D7F-85B5-43C3-4E4B-CCC1F21D6397}"/>
              </a:ext>
            </a:extLst>
          </p:cNvPr>
          <p:cNvCxnSpPr>
            <a:stCxn id="55" idx="1"/>
            <a:endCxn id="54" idx="3"/>
          </p:cNvCxnSpPr>
          <p:nvPr/>
        </p:nvCxnSpPr>
        <p:spPr>
          <a:xfrm flipH="1">
            <a:off x="8299512" y="5710005"/>
            <a:ext cx="919349" cy="1"/>
          </a:xfrm>
          <a:prstGeom prst="straightConnector1">
            <a:avLst/>
          </a:prstGeom>
          <a:ln w="19050">
            <a:tailEnd type="triangle"/>
          </a:ln>
        </p:spPr>
        <p:style>
          <a:lnRef idx="3">
            <a:schemeClr val="accent1"/>
          </a:lnRef>
          <a:fillRef idx="0">
            <a:schemeClr val="accent1"/>
          </a:fillRef>
          <a:effectRef idx="2">
            <a:schemeClr val="accent1"/>
          </a:effectRef>
          <a:fontRef idx="minor">
            <a:schemeClr val="tx1"/>
          </a:fontRef>
        </p:style>
      </p:cxnSp>
      <p:sp>
        <p:nvSpPr>
          <p:cNvPr id="61" name="Rectángulo 60">
            <a:extLst>
              <a:ext uri="{FF2B5EF4-FFF2-40B4-BE49-F238E27FC236}">
                <a16:creationId xmlns:a16="http://schemas.microsoft.com/office/drawing/2014/main" id="{E928028B-0CB1-CCD0-065B-3BEF04D54988}"/>
              </a:ext>
            </a:extLst>
          </p:cNvPr>
          <p:cNvSpPr/>
          <p:nvPr/>
        </p:nvSpPr>
        <p:spPr>
          <a:xfrm>
            <a:off x="8562818" y="3712208"/>
            <a:ext cx="3554839" cy="1049837"/>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a:latin typeface="Times New Roman" panose="02020603050405020304" pitchFamily="18" charset="0"/>
                <a:cs typeface="Times New Roman" panose="02020603050405020304" pitchFamily="18" charset="0"/>
              </a:rPr>
              <a:t>Se deberá confirmar la clasificación del riesgo obtenida, seleccionando el resultado correspondiente de la lista despegable</a:t>
            </a:r>
            <a:endParaRPr lang="es-CL" sz="1600" dirty="0">
              <a:latin typeface="Times New Roman" panose="02020603050405020304" pitchFamily="18" charset="0"/>
              <a:cs typeface="Times New Roman" panose="02020603050405020304" pitchFamily="18" charset="0"/>
            </a:endParaRPr>
          </a:p>
        </p:txBody>
      </p:sp>
      <p:cxnSp>
        <p:nvCxnSpPr>
          <p:cNvPr id="63" name="Conector recto de flecha 62">
            <a:extLst>
              <a:ext uri="{FF2B5EF4-FFF2-40B4-BE49-F238E27FC236}">
                <a16:creationId xmlns:a16="http://schemas.microsoft.com/office/drawing/2014/main" id="{8E3D3B8D-BE52-B039-BDAA-A9FB0AA95855}"/>
              </a:ext>
            </a:extLst>
          </p:cNvPr>
          <p:cNvCxnSpPr>
            <a:stCxn id="61" idx="2"/>
          </p:cNvCxnSpPr>
          <p:nvPr/>
        </p:nvCxnSpPr>
        <p:spPr>
          <a:xfrm>
            <a:off x="10340238" y="4762045"/>
            <a:ext cx="9107" cy="4230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5" name="Conector: angular 64">
            <a:extLst>
              <a:ext uri="{FF2B5EF4-FFF2-40B4-BE49-F238E27FC236}">
                <a16:creationId xmlns:a16="http://schemas.microsoft.com/office/drawing/2014/main" id="{2FE38849-7431-1E3C-0B29-B9A315CACA78}"/>
              </a:ext>
            </a:extLst>
          </p:cNvPr>
          <p:cNvCxnSpPr>
            <a:cxnSpLocks/>
          </p:cNvCxnSpPr>
          <p:nvPr/>
        </p:nvCxnSpPr>
        <p:spPr>
          <a:xfrm flipV="1">
            <a:off x="4439727" y="5862867"/>
            <a:ext cx="783437" cy="225020"/>
          </a:xfrm>
          <a:prstGeom prst="bentConnector3">
            <a:avLst>
              <a:gd name="adj1" fmla="val 100148"/>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57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2192E8-0BEF-8904-53F7-EF8357D44724}"/>
              </a:ext>
            </a:extLst>
          </p:cNvPr>
          <p:cNvSpPr>
            <a:spLocks noGrp="1"/>
          </p:cNvSpPr>
          <p:nvPr>
            <p:ph type="title"/>
          </p:nvPr>
        </p:nvSpPr>
        <p:spPr/>
        <p:txBody>
          <a:bodyPr/>
          <a:lstStyle/>
          <a:p>
            <a:endParaRPr lang="es-CL" dirty="0"/>
          </a:p>
        </p:txBody>
      </p:sp>
      <p:sp>
        <p:nvSpPr>
          <p:cNvPr id="3" name="Marcador de contenido 2">
            <a:extLst>
              <a:ext uri="{FF2B5EF4-FFF2-40B4-BE49-F238E27FC236}">
                <a16:creationId xmlns:a16="http://schemas.microsoft.com/office/drawing/2014/main" id="{4164BBDC-7985-0B02-43FE-B8769D1C6F50}"/>
              </a:ext>
            </a:extLst>
          </p:cNvPr>
          <p:cNvSpPr>
            <a:spLocks noGrp="1"/>
          </p:cNvSpPr>
          <p:nvPr>
            <p:ph idx="1"/>
          </p:nvPr>
        </p:nvSpPr>
        <p:spPr/>
        <p:txBody>
          <a:bodyPr/>
          <a:lstStyle/>
          <a:p>
            <a:endParaRPr lang="es-CL" dirty="0"/>
          </a:p>
        </p:txBody>
      </p:sp>
      <p:sp>
        <p:nvSpPr>
          <p:cNvPr id="6" name="Rectángulo 5">
            <a:extLst>
              <a:ext uri="{FF2B5EF4-FFF2-40B4-BE49-F238E27FC236}">
                <a16:creationId xmlns:a16="http://schemas.microsoft.com/office/drawing/2014/main" id="{3838B819-D693-9191-ECC0-3E94EA33CF35}"/>
              </a:ext>
            </a:extLst>
          </p:cNvPr>
          <p:cNvSpPr/>
          <p:nvPr/>
        </p:nvSpPr>
        <p:spPr>
          <a:xfrm>
            <a:off x="2931406" y="5401869"/>
            <a:ext cx="3089565" cy="1314018"/>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a:latin typeface="Times New Roman" panose="02020603050405020304" pitchFamily="18" charset="0"/>
                <a:cs typeface="Times New Roman" panose="02020603050405020304" pitchFamily="18" charset="0"/>
              </a:rPr>
              <a:t>La celda de “Controles críticos existentes” se rellenará automáticamente una vez haya seleccionado una estrategia de control</a:t>
            </a:r>
            <a:endParaRPr lang="es-CL" sz="1600" dirty="0">
              <a:latin typeface="Times New Roman" panose="02020603050405020304" pitchFamily="18" charset="0"/>
              <a:cs typeface="Times New Roman" panose="02020603050405020304" pitchFamily="18" charset="0"/>
            </a:endParaRPr>
          </a:p>
        </p:txBody>
      </p:sp>
      <p:cxnSp>
        <p:nvCxnSpPr>
          <p:cNvPr id="10" name="Conector: angular 9">
            <a:extLst>
              <a:ext uri="{FF2B5EF4-FFF2-40B4-BE49-F238E27FC236}">
                <a16:creationId xmlns:a16="http://schemas.microsoft.com/office/drawing/2014/main" id="{3CC595FA-7C70-985C-1F04-6D4921B26FA5}"/>
              </a:ext>
            </a:extLst>
          </p:cNvPr>
          <p:cNvCxnSpPr>
            <a:stCxn id="6" idx="3"/>
          </p:cNvCxnSpPr>
          <p:nvPr/>
        </p:nvCxnSpPr>
        <p:spPr>
          <a:xfrm flipV="1">
            <a:off x="6020971" y="5242398"/>
            <a:ext cx="4425356" cy="816480"/>
          </a:xfrm>
          <a:prstGeom prst="bentConnector3">
            <a:avLst>
              <a:gd name="adj1" fmla="val 100405"/>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B9FA24B1-A43B-D15D-E8BD-6ECF7A99EB95}"/>
              </a:ext>
            </a:extLst>
          </p:cNvPr>
          <p:cNvPicPr>
            <a:picLocks noChangeAspect="1"/>
          </p:cNvPicPr>
          <p:nvPr/>
        </p:nvPicPr>
        <p:blipFill rotWithShape="1">
          <a:blip r:embed="rId2"/>
          <a:srcRect t="9264"/>
          <a:stretch/>
        </p:blipFill>
        <p:spPr>
          <a:xfrm>
            <a:off x="-1" y="6176963"/>
            <a:ext cx="928255" cy="722365"/>
          </a:xfrm>
          <a:prstGeom prst="rect">
            <a:avLst/>
          </a:prstGeom>
        </p:spPr>
      </p:pic>
      <p:pic>
        <p:nvPicPr>
          <p:cNvPr id="7" name="Imagen 6">
            <a:extLst>
              <a:ext uri="{FF2B5EF4-FFF2-40B4-BE49-F238E27FC236}">
                <a16:creationId xmlns:a16="http://schemas.microsoft.com/office/drawing/2014/main" id="{55967D48-E691-4037-357B-A784D27F8F45}"/>
              </a:ext>
            </a:extLst>
          </p:cNvPr>
          <p:cNvPicPr>
            <a:picLocks noChangeAspect="1"/>
          </p:cNvPicPr>
          <p:nvPr/>
        </p:nvPicPr>
        <p:blipFill>
          <a:blip r:embed="rId3"/>
          <a:stretch>
            <a:fillRect/>
          </a:stretch>
        </p:blipFill>
        <p:spPr>
          <a:xfrm>
            <a:off x="2131943" y="315621"/>
            <a:ext cx="8910130" cy="4926777"/>
          </a:xfrm>
          <a:prstGeom prst="rect">
            <a:avLst/>
          </a:prstGeom>
        </p:spPr>
      </p:pic>
      <p:pic>
        <p:nvPicPr>
          <p:cNvPr id="8" name="Imagen 7">
            <a:extLst>
              <a:ext uri="{FF2B5EF4-FFF2-40B4-BE49-F238E27FC236}">
                <a16:creationId xmlns:a16="http://schemas.microsoft.com/office/drawing/2014/main" id="{1CE9A652-CAF7-4574-775A-40D6BBEC6827}"/>
              </a:ext>
            </a:extLst>
          </p:cNvPr>
          <p:cNvPicPr>
            <a:picLocks noChangeAspect="1"/>
          </p:cNvPicPr>
          <p:nvPr/>
        </p:nvPicPr>
        <p:blipFill rotWithShape="1">
          <a:blip r:embed="rId2"/>
          <a:srcRect t="9264"/>
          <a:stretch/>
        </p:blipFill>
        <p:spPr>
          <a:xfrm>
            <a:off x="11266957" y="43728"/>
            <a:ext cx="925043" cy="719865"/>
          </a:xfrm>
          <a:prstGeom prst="rect">
            <a:avLst/>
          </a:prstGeom>
        </p:spPr>
      </p:pic>
    </p:spTree>
    <p:extLst>
      <p:ext uri="{BB962C8B-B14F-4D97-AF65-F5344CB8AC3E}">
        <p14:creationId xmlns:p14="http://schemas.microsoft.com/office/powerpoint/2010/main" val="366820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240C3A2-A5C8-0CBF-D5E3-07C3B0D96F72}"/>
              </a:ext>
            </a:extLst>
          </p:cNvPr>
          <p:cNvSpPr/>
          <p:nvPr/>
        </p:nvSpPr>
        <p:spPr>
          <a:xfrm>
            <a:off x="8375073" y="5178856"/>
            <a:ext cx="3719945" cy="1494127"/>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a:latin typeface="Times New Roman" panose="02020603050405020304" pitchFamily="18" charset="0"/>
                <a:cs typeface="Times New Roman" panose="02020603050405020304" pitchFamily="18" charset="0"/>
              </a:rPr>
              <a:t>Al aplicar los controles críticos se deberá reevaluar el riesgo con la misma metodología. En esta evaluación no será necesario confirmar la clasificación del riesgo.</a:t>
            </a:r>
            <a:endParaRPr lang="es-CL" sz="1600" dirty="0">
              <a:latin typeface="Times New Roman" panose="02020603050405020304" pitchFamily="18" charset="0"/>
              <a:cs typeface="Times New Roman" panose="02020603050405020304" pitchFamily="18" charset="0"/>
            </a:endParaRPr>
          </a:p>
        </p:txBody>
      </p:sp>
      <p:cxnSp>
        <p:nvCxnSpPr>
          <p:cNvPr id="15" name="Conector: angular 14">
            <a:extLst>
              <a:ext uri="{FF2B5EF4-FFF2-40B4-BE49-F238E27FC236}">
                <a16:creationId xmlns:a16="http://schemas.microsoft.com/office/drawing/2014/main" id="{1CA8B254-3144-1018-D4DF-0CC18CEF6FDC}"/>
              </a:ext>
            </a:extLst>
          </p:cNvPr>
          <p:cNvCxnSpPr>
            <a:cxnSpLocks/>
          </p:cNvCxnSpPr>
          <p:nvPr/>
        </p:nvCxnSpPr>
        <p:spPr>
          <a:xfrm rot="16200000" flipV="1">
            <a:off x="10450787" y="4775180"/>
            <a:ext cx="807349" cy="3"/>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7" name="Imagen 16">
            <a:extLst>
              <a:ext uri="{FF2B5EF4-FFF2-40B4-BE49-F238E27FC236}">
                <a16:creationId xmlns:a16="http://schemas.microsoft.com/office/drawing/2014/main" id="{91E65046-F88E-1DD0-1B2E-507B65F3D614}"/>
              </a:ext>
            </a:extLst>
          </p:cNvPr>
          <p:cNvPicPr>
            <a:picLocks noChangeAspect="1"/>
          </p:cNvPicPr>
          <p:nvPr/>
        </p:nvPicPr>
        <p:blipFill rotWithShape="1">
          <a:blip r:embed="rId2"/>
          <a:srcRect t="9264"/>
          <a:stretch/>
        </p:blipFill>
        <p:spPr>
          <a:xfrm>
            <a:off x="11263745" y="0"/>
            <a:ext cx="928255" cy="722365"/>
          </a:xfrm>
          <a:prstGeom prst="rect">
            <a:avLst/>
          </a:prstGeom>
        </p:spPr>
      </p:pic>
      <p:sp>
        <p:nvSpPr>
          <p:cNvPr id="10" name="Rectángulo 9">
            <a:extLst>
              <a:ext uri="{FF2B5EF4-FFF2-40B4-BE49-F238E27FC236}">
                <a16:creationId xmlns:a16="http://schemas.microsoft.com/office/drawing/2014/main" id="{D65C439C-132C-196B-881B-BBFB2311C1A1}"/>
              </a:ext>
            </a:extLst>
          </p:cNvPr>
          <p:cNvSpPr/>
          <p:nvPr/>
        </p:nvSpPr>
        <p:spPr>
          <a:xfrm>
            <a:off x="1080655" y="5344074"/>
            <a:ext cx="3283527" cy="1148802"/>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a:latin typeface="Times New Roman" panose="02020603050405020304" pitchFamily="18" charset="0"/>
                <a:cs typeface="Times New Roman" panose="02020603050405020304" pitchFamily="18" charset="0"/>
              </a:rPr>
              <a:t>Debe escribir el número que corresponda al control critico que aplica a su tarea. Si tiene otro control lo puede escribir manualmente</a:t>
            </a:r>
            <a:endParaRPr lang="es-CL" sz="1600" dirty="0">
              <a:latin typeface="Times New Roman" panose="02020603050405020304" pitchFamily="18" charset="0"/>
              <a:cs typeface="Times New Roman" panose="02020603050405020304" pitchFamily="18" charset="0"/>
            </a:endParaRPr>
          </a:p>
        </p:txBody>
      </p:sp>
      <p:cxnSp>
        <p:nvCxnSpPr>
          <p:cNvPr id="12" name="Conector: angular 11">
            <a:extLst>
              <a:ext uri="{FF2B5EF4-FFF2-40B4-BE49-F238E27FC236}">
                <a16:creationId xmlns:a16="http://schemas.microsoft.com/office/drawing/2014/main" id="{F23EBC4B-AEB3-6512-45A4-6308FD4FD258}"/>
              </a:ext>
            </a:extLst>
          </p:cNvPr>
          <p:cNvCxnSpPr>
            <a:cxnSpLocks/>
            <a:stCxn id="10" idx="3"/>
          </p:cNvCxnSpPr>
          <p:nvPr/>
        </p:nvCxnSpPr>
        <p:spPr>
          <a:xfrm flipV="1">
            <a:off x="4364182" y="4392973"/>
            <a:ext cx="2254631" cy="1525502"/>
          </a:xfrm>
          <a:prstGeom prst="bentConnector3">
            <a:avLst>
              <a:gd name="adj1" fmla="val 100388"/>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7EFF0673-27B6-9A8D-EF84-A87A1A694102}"/>
              </a:ext>
            </a:extLst>
          </p:cNvPr>
          <p:cNvPicPr>
            <a:picLocks noChangeAspect="1"/>
          </p:cNvPicPr>
          <p:nvPr/>
        </p:nvPicPr>
        <p:blipFill>
          <a:blip r:embed="rId3"/>
          <a:stretch>
            <a:fillRect/>
          </a:stretch>
        </p:blipFill>
        <p:spPr>
          <a:xfrm>
            <a:off x="2100652" y="108260"/>
            <a:ext cx="9163093" cy="4284713"/>
          </a:xfrm>
          <a:prstGeom prst="rect">
            <a:avLst/>
          </a:prstGeom>
        </p:spPr>
      </p:pic>
    </p:spTree>
    <p:extLst>
      <p:ext uri="{BB962C8B-B14F-4D97-AF65-F5344CB8AC3E}">
        <p14:creationId xmlns:p14="http://schemas.microsoft.com/office/powerpoint/2010/main" val="102771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77C2DD8-5306-EFFD-DB29-6951F2BE6975}"/>
              </a:ext>
            </a:extLst>
          </p:cNvPr>
          <p:cNvPicPr>
            <a:picLocks noChangeAspect="1"/>
          </p:cNvPicPr>
          <p:nvPr/>
        </p:nvPicPr>
        <p:blipFill>
          <a:blip r:embed="rId2"/>
          <a:stretch>
            <a:fillRect/>
          </a:stretch>
        </p:blipFill>
        <p:spPr>
          <a:xfrm>
            <a:off x="408791" y="365125"/>
            <a:ext cx="6778702" cy="5190548"/>
          </a:xfrm>
          <a:prstGeom prst="rect">
            <a:avLst/>
          </a:prstGeom>
        </p:spPr>
      </p:pic>
      <p:pic>
        <p:nvPicPr>
          <p:cNvPr id="6" name="Marcador de contenido 8">
            <a:extLst>
              <a:ext uri="{FF2B5EF4-FFF2-40B4-BE49-F238E27FC236}">
                <a16:creationId xmlns:a16="http://schemas.microsoft.com/office/drawing/2014/main" id="{B34F0B88-0042-88F8-3F86-B5B4CBB32993}"/>
              </a:ext>
            </a:extLst>
          </p:cNvPr>
          <p:cNvPicPr>
            <a:picLocks noChangeAspect="1"/>
          </p:cNvPicPr>
          <p:nvPr/>
        </p:nvPicPr>
        <p:blipFill>
          <a:blip r:embed="rId3"/>
          <a:stretch>
            <a:fillRect/>
          </a:stretch>
        </p:blipFill>
        <p:spPr>
          <a:xfrm>
            <a:off x="5892806" y="5364432"/>
            <a:ext cx="203194" cy="191241"/>
          </a:xfrm>
          <a:prstGeom prst="rect">
            <a:avLst/>
          </a:prstGeom>
        </p:spPr>
      </p:pic>
      <p:pic>
        <p:nvPicPr>
          <p:cNvPr id="7" name="Marcador de contenido 8">
            <a:extLst>
              <a:ext uri="{FF2B5EF4-FFF2-40B4-BE49-F238E27FC236}">
                <a16:creationId xmlns:a16="http://schemas.microsoft.com/office/drawing/2014/main" id="{B16C39AC-1042-E700-8C8D-4EDE4E785C1A}"/>
              </a:ext>
            </a:extLst>
          </p:cNvPr>
          <p:cNvPicPr>
            <a:picLocks noChangeAspect="1"/>
          </p:cNvPicPr>
          <p:nvPr/>
        </p:nvPicPr>
        <p:blipFill>
          <a:blip r:embed="rId3"/>
          <a:stretch>
            <a:fillRect/>
          </a:stretch>
        </p:blipFill>
        <p:spPr>
          <a:xfrm>
            <a:off x="7187493" y="5364431"/>
            <a:ext cx="203194" cy="191241"/>
          </a:xfrm>
          <a:prstGeom prst="rect">
            <a:avLst/>
          </a:prstGeom>
        </p:spPr>
      </p:pic>
      <p:sp>
        <p:nvSpPr>
          <p:cNvPr id="8" name="Rectángulo 7">
            <a:extLst>
              <a:ext uri="{FF2B5EF4-FFF2-40B4-BE49-F238E27FC236}">
                <a16:creationId xmlns:a16="http://schemas.microsoft.com/office/drawing/2014/main" id="{85659947-D1AD-8FAE-CB71-F349AF48FE85}"/>
              </a:ext>
            </a:extLst>
          </p:cNvPr>
          <p:cNvSpPr/>
          <p:nvPr/>
        </p:nvSpPr>
        <p:spPr>
          <a:xfrm>
            <a:off x="132788" y="5756314"/>
            <a:ext cx="1869907" cy="555586"/>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600" dirty="0">
                <a:latin typeface="Times New Roman" panose="02020603050405020304" pitchFamily="18" charset="0"/>
                <a:cs typeface="Times New Roman" panose="02020603050405020304" pitchFamily="18" charset="0"/>
              </a:rPr>
              <a:t>Rellenar con acción acordada</a:t>
            </a:r>
            <a:endParaRPr lang="es-CL" sz="1600" dirty="0">
              <a:latin typeface="Times New Roman" panose="02020603050405020304" pitchFamily="18" charset="0"/>
              <a:cs typeface="Times New Roman" panose="02020603050405020304" pitchFamily="18" charset="0"/>
            </a:endParaRPr>
          </a:p>
        </p:txBody>
      </p:sp>
      <p:cxnSp>
        <p:nvCxnSpPr>
          <p:cNvPr id="10" name="Conector: angular 9">
            <a:extLst>
              <a:ext uri="{FF2B5EF4-FFF2-40B4-BE49-F238E27FC236}">
                <a16:creationId xmlns:a16="http://schemas.microsoft.com/office/drawing/2014/main" id="{E39A33FF-4C50-A1AE-D1DF-348DAA5BFE2F}"/>
              </a:ext>
            </a:extLst>
          </p:cNvPr>
          <p:cNvCxnSpPr>
            <a:stCxn id="8" idx="3"/>
          </p:cNvCxnSpPr>
          <p:nvPr/>
        </p:nvCxnSpPr>
        <p:spPr>
          <a:xfrm flipV="1">
            <a:off x="2002695" y="3782291"/>
            <a:ext cx="200178" cy="2251816"/>
          </a:xfrm>
          <a:prstGeom prst="bentConnector2">
            <a:avLst/>
          </a:prstGeom>
          <a:ln w="19050">
            <a:tailEnd type="triangle"/>
          </a:ln>
        </p:spPr>
        <p:style>
          <a:lnRef idx="3">
            <a:schemeClr val="accent1"/>
          </a:lnRef>
          <a:fillRef idx="0">
            <a:schemeClr val="accent1"/>
          </a:fillRef>
          <a:effectRef idx="2">
            <a:schemeClr val="accent1"/>
          </a:effectRef>
          <a:fontRef idx="minor">
            <a:schemeClr val="tx1"/>
          </a:fontRef>
        </p:style>
      </p:cxnSp>
      <p:sp>
        <p:nvSpPr>
          <p:cNvPr id="11" name="Marcador de contenido 10">
            <a:extLst>
              <a:ext uri="{FF2B5EF4-FFF2-40B4-BE49-F238E27FC236}">
                <a16:creationId xmlns:a16="http://schemas.microsoft.com/office/drawing/2014/main" id="{688B19D5-06F2-A4A0-5A43-BCA263ED692C}"/>
              </a:ext>
            </a:extLst>
          </p:cNvPr>
          <p:cNvSpPr>
            <a:spLocks noGrp="1"/>
          </p:cNvSpPr>
          <p:nvPr>
            <p:ph idx="1"/>
          </p:nvPr>
        </p:nvSpPr>
        <p:spPr>
          <a:xfrm>
            <a:off x="3116121" y="5756314"/>
            <a:ext cx="1863436" cy="612775"/>
          </a:xfrm>
          <a:prstGeom prst="rect">
            <a:avLst/>
          </a:prstGeom>
          <a:solidFill>
            <a:schemeClr val="bg2">
              <a:lumMod val="90000"/>
            </a:schemeClr>
          </a:solidFill>
          <a:ln>
            <a:solidFill>
              <a:schemeClr val="bg2">
                <a:lumMod val="25000"/>
              </a:schemeClr>
            </a:solidFill>
          </a:ln>
        </p:spPr>
        <p:style>
          <a:lnRef idx="1">
            <a:schemeClr val="dk1"/>
          </a:lnRef>
          <a:fillRef idx="2">
            <a:schemeClr val="dk1"/>
          </a:fillRef>
          <a:effectRef idx="1">
            <a:schemeClr val="dk1"/>
          </a:effectRef>
          <a:fontRef idx="minor">
            <a:schemeClr val="dk1"/>
          </a:fontRef>
        </p:style>
        <p:txBody>
          <a:bodyPr rtlCol="0" anchor="ctr"/>
          <a:lstStyle/>
          <a:p>
            <a:pPr marL="0" indent="0" algn="ctr">
              <a:buNone/>
            </a:pPr>
            <a:r>
              <a:rPr lang="es-ES" sz="1600" dirty="0">
                <a:latin typeface="Times New Roman" panose="02020603050405020304" pitchFamily="18" charset="0"/>
                <a:cs typeface="Times New Roman" panose="02020603050405020304" pitchFamily="18" charset="0"/>
              </a:rPr>
              <a:t>Rellenar quien realizará esta acción</a:t>
            </a:r>
            <a:endParaRPr lang="es-CL" sz="1600" dirty="0">
              <a:latin typeface="Times New Roman" panose="02020603050405020304" pitchFamily="18" charset="0"/>
              <a:cs typeface="Times New Roman" panose="02020603050405020304" pitchFamily="18" charset="0"/>
            </a:endParaRPr>
          </a:p>
        </p:txBody>
      </p:sp>
      <p:cxnSp>
        <p:nvCxnSpPr>
          <p:cNvPr id="13" name="Conector recto de flecha 12">
            <a:extLst>
              <a:ext uri="{FF2B5EF4-FFF2-40B4-BE49-F238E27FC236}">
                <a16:creationId xmlns:a16="http://schemas.microsoft.com/office/drawing/2014/main" id="{AB8126A2-B45B-0C81-63B4-E1D188B04E6A}"/>
              </a:ext>
            </a:extLst>
          </p:cNvPr>
          <p:cNvCxnSpPr>
            <a:stCxn id="11" idx="0"/>
          </p:cNvCxnSpPr>
          <p:nvPr/>
        </p:nvCxnSpPr>
        <p:spPr>
          <a:xfrm flipV="1">
            <a:off x="4047839" y="3782291"/>
            <a:ext cx="0" cy="19740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4920BE0B-3FCA-BED9-0A62-0E22FA963FE0}"/>
              </a:ext>
            </a:extLst>
          </p:cNvPr>
          <p:cNvPicPr>
            <a:picLocks noChangeAspect="1"/>
          </p:cNvPicPr>
          <p:nvPr/>
        </p:nvPicPr>
        <p:blipFill>
          <a:blip r:embed="rId4"/>
          <a:stretch>
            <a:fillRect/>
          </a:stretch>
        </p:blipFill>
        <p:spPr>
          <a:xfrm>
            <a:off x="8187346" y="5010063"/>
            <a:ext cx="1457045" cy="1504046"/>
          </a:xfrm>
          <a:prstGeom prst="rect">
            <a:avLst/>
          </a:prstGeom>
        </p:spPr>
      </p:pic>
      <p:sp>
        <p:nvSpPr>
          <p:cNvPr id="16" name="Marcador de contenido 10">
            <a:extLst>
              <a:ext uri="{FF2B5EF4-FFF2-40B4-BE49-F238E27FC236}">
                <a16:creationId xmlns:a16="http://schemas.microsoft.com/office/drawing/2014/main" id="{B555060B-07E2-5B5F-EBAB-7A9F20A948F1}"/>
              </a:ext>
            </a:extLst>
          </p:cNvPr>
          <p:cNvSpPr txBox="1">
            <a:spLocks/>
          </p:cNvSpPr>
          <p:nvPr/>
        </p:nvSpPr>
        <p:spPr>
          <a:xfrm>
            <a:off x="10189305" y="5276312"/>
            <a:ext cx="1863436" cy="757795"/>
          </a:xfrm>
          <a:prstGeom prst="rect">
            <a:avLst/>
          </a:prstGeom>
          <a:solidFill>
            <a:schemeClr val="bg2">
              <a:lumMod val="90000"/>
            </a:schemeClr>
          </a:solidFill>
          <a:ln w="6350" cap="flat" cmpd="sng" algn="ctr">
            <a:solidFill>
              <a:schemeClr val="bg2">
                <a:lumMod val="2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s-ES" sz="1600" dirty="0">
                <a:latin typeface="Times New Roman" panose="02020603050405020304" pitchFamily="18" charset="0"/>
                <a:cs typeface="Times New Roman" panose="02020603050405020304" pitchFamily="18" charset="0"/>
              </a:rPr>
              <a:t>Seleccionar de la lista despegable.</a:t>
            </a:r>
            <a:endParaRPr lang="es-CL" sz="1600" dirty="0">
              <a:latin typeface="Times New Roman" panose="02020603050405020304" pitchFamily="18" charset="0"/>
              <a:cs typeface="Times New Roman" panose="02020603050405020304" pitchFamily="18" charset="0"/>
            </a:endParaRPr>
          </a:p>
        </p:txBody>
      </p:sp>
      <p:cxnSp>
        <p:nvCxnSpPr>
          <p:cNvPr id="18" name="Conector recto de flecha 17">
            <a:extLst>
              <a:ext uri="{FF2B5EF4-FFF2-40B4-BE49-F238E27FC236}">
                <a16:creationId xmlns:a16="http://schemas.microsoft.com/office/drawing/2014/main" id="{2342E993-DB4F-4089-7734-3F9D565B5617}"/>
              </a:ext>
            </a:extLst>
          </p:cNvPr>
          <p:cNvCxnSpPr>
            <a:stCxn id="16" idx="1"/>
          </p:cNvCxnSpPr>
          <p:nvPr/>
        </p:nvCxnSpPr>
        <p:spPr>
          <a:xfrm flipH="1" flipV="1">
            <a:off x="9644391" y="5652655"/>
            <a:ext cx="544914" cy="255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Conector: angular 19">
            <a:extLst>
              <a:ext uri="{FF2B5EF4-FFF2-40B4-BE49-F238E27FC236}">
                <a16:creationId xmlns:a16="http://schemas.microsoft.com/office/drawing/2014/main" id="{50AB3FBB-1081-6E72-B55D-875A5BDE6B7D}"/>
              </a:ext>
            </a:extLst>
          </p:cNvPr>
          <p:cNvCxnSpPr>
            <a:stCxn id="15" idx="1"/>
            <a:endCxn id="6" idx="2"/>
          </p:cNvCxnSpPr>
          <p:nvPr/>
        </p:nvCxnSpPr>
        <p:spPr>
          <a:xfrm rot="10800000">
            <a:off x="5994404" y="5555674"/>
            <a:ext cx="2192943" cy="206413"/>
          </a:xfrm>
          <a:prstGeom prst="bentConnector2">
            <a:avLst/>
          </a:prstGeom>
          <a:ln w="19050">
            <a:tailEnd type="triangle"/>
          </a:ln>
        </p:spPr>
        <p:style>
          <a:lnRef idx="3">
            <a:schemeClr val="accent1"/>
          </a:lnRef>
          <a:fillRef idx="0">
            <a:schemeClr val="accent1"/>
          </a:fillRef>
          <a:effectRef idx="2">
            <a:schemeClr val="accent1"/>
          </a:effectRef>
          <a:fontRef idx="minor">
            <a:schemeClr val="tx1"/>
          </a:fontRef>
        </p:style>
      </p:cxnSp>
      <p:pic>
        <p:nvPicPr>
          <p:cNvPr id="22" name="Imagen 21">
            <a:extLst>
              <a:ext uri="{FF2B5EF4-FFF2-40B4-BE49-F238E27FC236}">
                <a16:creationId xmlns:a16="http://schemas.microsoft.com/office/drawing/2014/main" id="{3C3ADDD7-A5B6-C348-B6A7-1A81F9C8092F}"/>
              </a:ext>
            </a:extLst>
          </p:cNvPr>
          <p:cNvPicPr>
            <a:picLocks noChangeAspect="1"/>
          </p:cNvPicPr>
          <p:nvPr/>
        </p:nvPicPr>
        <p:blipFill>
          <a:blip r:embed="rId5"/>
          <a:stretch>
            <a:fillRect/>
          </a:stretch>
        </p:blipFill>
        <p:spPr>
          <a:xfrm>
            <a:off x="7657419" y="1956208"/>
            <a:ext cx="1986972" cy="747575"/>
          </a:xfrm>
          <a:prstGeom prst="rect">
            <a:avLst/>
          </a:prstGeom>
        </p:spPr>
      </p:pic>
      <p:sp>
        <p:nvSpPr>
          <p:cNvPr id="23" name="Marcador de contenido 10">
            <a:extLst>
              <a:ext uri="{FF2B5EF4-FFF2-40B4-BE49-F238E27FC236}">
                <a16:creationId xmlns:a16="http://schemas.microsoft.com/office/drawing/2014/main" id="{20AE21F2-CD82-30E1-02F4-052E8E28368A}"/>
              </a:ext>
            </a:extLst>
          </p:cNvPr>
          <p:cNvSpPr txBox="1">
            <a:spLocks noGrp="1"/>
          </p:cNvSpPr>
          <p:nvPr>
            <p:ph type="title"/>
          </p:nvPr>
        </p:nvSpPr>
        <p:spPr>
          <a:xfrm>
            <a:off x="7719186" y="510349"/>
            <a:ext cx="1863437" cy="747575"/>
          </a:xfrm>
          <a:prstGeom prst="rect">
            <a:avLst/>
          </a:prstGeom>
          <a:solidFill>
            <a:schemeClr val="bg2">
              <a:lumMod val="90000"/>
            </a:schemeClr>
          </a:solidFill>
          <a:ln w="6350" cap="flat" cmpd="sng" algn="ctr">
            <a:solidFill>
              <a:schemeClr val="bg2">
                <a:lumMod val="2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s-ES" sz="1600" dirty="0">
                <a:latin typeface="Times New Roman" panose="02020603050405020304" pitchFamily="18" charset="0"/>
                <a:cs typeface="Times New Roman" panose="02020603050405020304" pitchFamily="18" charset="0"/>
              </a:rPr>
              <a:t>Seleccionar de la lista despegable </a:t>
            </a:r>
            <a:endParaRPr lang="es-CL" sz="1600" dirty="0">
              <a:latin typeface="Times New Roman" panose="02020603050405020304" pitchFamily="18" charset="0"/>
              <a:cs typeface="Times New Roman" panose="02020603050405020304" pitchFamily="18" charset="0"/>
            </a:endParaRPr>
          </a:p>
        </p:txBody>
      </p:sp>
      <p:cxnSp>
        <p:nvCxnSpPr>
          <p:cNvPr id="25" name="Conector recto de flecha 24">
            <a:extLst>
              <a:ext uri="{FF2B5EF4-FFF2-40B4-BE49-F238E27FC236}">
                <a16:creationId xmlns:a16="http://schemas.microsoft.com/office/drawing/2014/main" id="{B4F8204E-E9BA-1E16-1660-DCF9563A0E08}"/>
              </a:ext>
            </a:extLst>
          </p:cNvPr>
          <p:cNvCxnSpPr>
            <a:stCxn id="23" idx="2"/>
            <a:endCxn id="22" idx="0"/>
          </p:cNvCxnSpPr>
          <p:nvPr/>
        </p:nvCxnSpPr>
        <p:spPr>
          <a:xfrm>
            <a:off x="8650905" y="1257924"/>
            <a:ext cx="0" cy="6982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a:extLst>
              <a:ext uri="{FF2B5EF4-FFF2-40B4-BE49-F238E27FC236}">
                <a16:creationId xmlns:a16="http://schemas.microsoft.com/office/drawing/2014/main" id="{6CFC7EB0-7627-E5E9-E731-C97122E07B3E}"/>
              </a:ext>
            </a:extLst>
          </p:cNvPr>
          <p:cNvCxnSpPr>
            <a:stCxn id="22" idx="2"/>
            <a:endCxn id="7" idx="0"/>
          </p:cNvCxnSpPr>
          <p:nvPr/>
        </p:nvCxnSpPr>
        <p:spPr>
          <a:xfrm rot="5400000">
            <a:off x="6639674" y="3353200"/>
            <a:ext cx="2660648" cy="1361815"/>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8" name="Imagen 27">
            <a:extLst>
              <a:ext uri="{FF2B5EF4-FFF2-40B4-BE49-F238E27FC236}">
                <a16:creationId xmlns:a16="http://schemas.microsoft.com/office/drawing/2014/main" id="{37612904-5F0E-131B-F697-5478AEFED838}"/>
              </a:ext>
            </a:extLst>
          </p:cNvPr>
          <p:cNvPicPr>
            <a:picLocks noChangeAspect="1"/>
          </p:cNvPicPr>
          <p:nvPr/>
        </p:nvPicPr>
        <p:blipFill rotWithShape="1">
          <a:blip r:embed="rId6"/>
          <a:srcRect t="9264"/>
          <a:stretch/>
        </p:blipFill>
        <p:spPr>
          <a:xfrm>
            <a:off x="11231349" y="0"/>
            <a:ext cx="960651" cy="747575"/>
          </a:xfrm>
          <a:prstGeom prst="rect">
            <a:avLst/>
          </a:prstGeom>
        </p:spPr>
      </p:pic>
      <p:sp>
        <p:nvSpPr>
          <p:cNvPr id="3" name="Bocadillo nube: nube 2">
            <a:extLst>
              <a:ext uri="{FF2B5EF4-FFF2-40B4-BE49-F238E27FC236}">
                <a16:creationId xmlns:a16="http://schemas.microsoft.com/office/drawing/2014/main" id="{22976DB6-6B6E-F097-FAE9-EAEFBDD2C8C1}"/>
              </a:ext>
            </a:extLst>
          </p:cNvPr>
          <p:cNvSpPr/>
          <p:nvPr/>
        </p:nvSpPr>
        <p:spPr>
          <a:xfrm rot="1396017">
            <a:off x="9621403" y="791762"/>
            <a:ext cx="2457418" cy="1657145"/>
          </a:xfrm>
          <a:prstGeom prst="cloud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i="1" dirty="0">
                <a:solidFill>
                  <a:schemeClr val="tx1"/>
                </a:solidFill>
              </a:rPr>
              <a:t>Si no sabe a que categoría pertenece la tarea, las definiciones se encuentran en la hoja “rutinaria y no rutinaria”</a:t>
            </a:r>
            <a:endParaRPr lang="es-CL" sz="1200" i="1" dirty="0">
              <a:solidFill>
                <a:schemeClr val="tx1"/>
              </a:solidFill>
            </a:endParaRPr>
          </a:p>
        </p:txBody>
      </p:sp>
    </p:spTree>
    <p:extLst>
      <p:ext uri="{BB962C8B-B14F-4D97-AF65-F5344CB8AC3E}">
        <p14:creationId xmlns:p14="http://schemas.microsoft.com/office/powerpoint/2010/main" val="10234897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437</TotalTime>
  <Words>531</Words>
  <Application>Microsoft Office PowerPoint</Application>
  <PresentationFormat>Panorámica</PresentationFormat>
  <Paragraphs>36</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Calibri Light</vt:lpstr>
      <vt:lpstr>Times New Roman</vt:lpstr>
      <vt:lpstr>Tema de Office</vt:lpstr>
      <vt:lpstr>Guía de aplicación formato Línea Base/WRAC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Seleccionar de la lista despegable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Wilfredo Amador  Tapia López</dc:creator>
  <cp:lastModifiedBy>Viera Paz Pais Vargas</cp:lastModifiedBy>
  <cp:revision>8</cp:revision>
  <dcterms:created xsi:type="dcterms:W3CDTF">2024-01-22T17:38:43Z</dcterms:created>
  <dcterms:modified xsi:type="dcterms:W3CDTF">2024-03-19T11:22:04Z</dcterms:modified>
</cp:coreProperties>
</file>